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9739303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2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3161771" y="4254140"/>
            <a:ext cx="5126355" cy="6033135"/>
          </a:xfrm>
          <a:custGeom>
            <a:avLst/>
            <a:gdLst/>
            <a:ahLst/>
            <a:cxnLst/>
            <a:rect l="l" t="t" r="r" b="b"/>
            <a:pathLst>
              <a:path w="5126355" h="6033134">
                <a:moveTo>
                  <a:pt x="507" y="5880243"/>
                </a:moveTo>
                <a:lnTo>
                  <a:pt x="2285" y="5729898"/>
                </a:lnTo>
                <a:lnTo>
                  <a:pt x="7873" y="5579557"/>
                </a:lnTo>
                <a:lnTo>
                  <a:pt x="17398" y="5429775"/>
                </a:lnTo>
                <a:lnTo>
                  <a:pt x="30987" y="5279434"/>
                </a:lnTo>
                <a:lnTo>
                  <a:pt x="47878" y="5130219"/>
                </a:lnTo>
                <a:lnTo>
                  <a:pt x="68706" y="4981564"/>
                </a:lnTo>
                <a:lnTo>
                  <a:pt x="93471" y="4832911"/>
                </a:lnTo>
                <a:lnTo>
                  <a:pt x="122173" y="4685389"/>
                </a:lnTo>
                <a:lnTo>
                  <a:pt x="154304" y="4538425"/>
                </a:lnTo>
                <a:lnTo>
                  <a:pt x="189737" y="4392578"/>
                </a:lnTo>
                <a:lnTo>
                  <a:pt x="229742" y="4247303"/>
                </a:lnTo>
                <a:lnTo>
                  <a:pt x="272541" y="4103158"/>
                </a:lnTo>
                <a:lnTo>
                  <a:pt x="319277" y="3960143"/>
                </a:lnTo>
                <a:lnTo>
                  <a:pt x="369950" y="3818805"/>
                </a:lnTo>
                <a:lnTo>
                  <a:pt x="423925" y="3678038"/>
                </a:lnTo>
                <a:lnTo>
                  <a:pt x="481456" y="3539519"/>
                </a:lnTo>
                <a:lnTo>
                  <a:pt x="542289" y="3402118"/>
                </a:lnTo>
                <a:lnTo>
                  <a:pt x="606932" y="3265859"/>
                </a:lnTo>
                <a:lnTo>
                  <a:pt x="675131" y="3131849"/>
                </a:lnTo>
                <a:lnTo>
                  <a:pt x="746124" y="2999528"/>
                </a:lnTo>
                <a:lnTo>
                  <a:pt x="820927" y="2868883"/>
                </a:lnTo>
                <a:lnTo>
                  <a:pt x="898651" y="2740511"/>
                </a:lnTo>
                <a:lnTo>
                  <a:pt x="979804" y="2613803"/>
                </a:lnTo>
                <a:lnTo>
                  <a:pt x="1064259" y="2489369"/>
                </a:lnTo>
                <a:lnTo>
                  <a:pt x="1151508" y="2366623"/>
                </a:lnTo>
                <a:lnTo>
                  <a:pt x="1242186" y="2246684"/>
                </a:lnTo>
                <a:lnTo>
                  <a:pt x="1335658" y="2128994"/>
                </a:lnTo>
                <a:lnTo>
                  <a:pt x="1432432" y="2013563"/>
                </a:lnTo>
                <a:lnTo>
                  <a:pt x="1531619" y="1900952"/>
                </a:lnTo>
                <a:lnTo>
                  <a:pt x="1634108" y="1790589"/>
                </a:lnTo>
                <a:lnTo>
                  <a:pt x="1738756" y="1682474"/>
                </a:lnTo>
                <a:lnTo>
                  <a:pt x="1846325" y="1577737"/>
                </a:lnTo>
                <a:lnTo>
                  <a:pt x="1956688" y="1475261"/>
                </a:lnTo>
                <a:lnTo>
                  <a:pt x="2069845" y="1376163"/>
                </a:lnTo>
                <a:lnTo>
                  <a:pt x="2185288" y="1279313"/>
                </a:lnTo>
                <a:lnTo>
                  <a:pt x="2303017" y="1185841"/>
                </a:lnTo>
                <a:lnTo>
                  <a:pt x="2422905" y="1095176"/>
                </a:lnTo>
                <a:lnTo>
                  <a:pt x="2545079" y="1007901"/>
                </a:lnTo>
                <a:lnTo>
                  <a:pt x="2669539" y="923446"/>
                </a:lnTo>
                <a:lnTo>
                  <a:pt x="2796285" y="842357"/>
                </a:lnTo>
                <a:lnTo>
                  <a:pt x="2925190" y="764658"/>
                </a:lnTo>
                <a:lnTo>
                  <a:pt x="3055873" y="689766"/>
                </a:lnTo>
                <a:lnTo>
                  <a:pt x="3188207" y="618252"/>
                </a:lnTo>
                <a:lnTo>
                  <a:pt x="3322192" y="550688"/>
                </a:lnTo>
                <a:lnTo>
                  <a:pt x="3457828" y="485931"/>
                </a:lnTo>
                <a:lnTo>
                  <a:pt x="3595242" y="425124"/>
                </a:lnTo>
                <a:lnTo>
                  <a:pt x="3734307" y="367681"/>
                </a:lnTo>
                <a:lnTo>
                  <a:pt x="3874515" y="313630"/>
                </a:lnTo>
                <a:lnTo>
                  <a:pt x="4016501" y="262945"/>
                </a:lnTo>
                <a:lnTo>
                  <a:pt x="4159503" y="216209"/>
                </a:lnTo>
                <a:lnTo>
                  <a:pt x="4303648" y="172851"/>
                </a:lnTo>
                <a:lnTo>
                  <a:pt x="4448301" y="133443"/>
                </a:lnTo>
                <a:lnTo>
                  <a:pt x="4594732" y="97400"/>
                </a:lnTo>
                <a:lnTo>
                  <a:pt x="4741671" y="65307"/>
                </a:lnTo>
                <a:lnTo>
                  <a:pt x="4889245" y="37151"/>
                </a:lnTo>
                <a:lnTo>
                  <a:pt x="5037835" y="12374"/>
                </a:lnTo>
                <a:lnTo>
                  <a:pt x="5126189" y="0"/>
                </a:lnTo>
              </a:path>
              <a:path w="5126355" h="6033134">
                <a:moveTo>
                  <a:pt x="1745" y="6032857"/>
                </a:moveTo>
                <a:lnTo>
                  <a:pt x="1650" y="6030585"/>
                </a:lnTo>
                <a:lnTo>
                  <a:pt x="0" y="5880243"/>
                </a:lnTo>
                <a:lnTo>
                  <a:pt x="507" y="5880243"/>
                </a:lnTo>
              </a:path>
            </a:pathLst>
          </a:custGeom>
          <a:ln w="14640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341980" y="6466579"/>
            <a:ext cx="2946400" cy="3820795"/>
          </a:xfrm>
          <a:custGeom>
            <a:avLst/>
            <a:gdLst/>
            <a:ahLst/>
            <a:cxnLst/>
            <a:rect l="l" t="t" r="r" b="b"/>
            <a:pathLst>
              <a:path w="2946400" h="3820795">
                <a:moveTo>
                  <a:pt x="2945980" y="0"/>
                </a:moveTo>
                <a:lnTo>
                  <a:pt x="2907791" y="8337"/>
                </a:lnTo>
                <a:lnTo>
                  <a:pt x="2815462" y="30867"/>
                </a:lnTo>
                <a:lnTo>
                  <a:pt x="2723641" y="55645"/>
                </a:lnTo>
                <a:lnTo>
                  <a:pt x="2632455" y="83229"/>
                </a:lnTo>
                <a:lnTo>
                  <a:pt x="2541777" y="113074"/>
                </a:lnTo>
                <a:lnTo>
                  <a:pt x="2452242" y="144608"/>
                </a:lnTo>
                <a:lnTo>
                  <a:pt x="2363215" y="178962"/>
                </a:lnTo>
                <a:lnTo>
                  <a:pt x="2275458" y="215551"/>
                </a:lnTo>
                <a:lnTo>
                  <a:pt x="2188209" y="253841"/>
                </a:lnTo>
                <a:lnTo>
                  <a:pt x="2102611" y="294951"/>
                </a:lnTo>
                <a:lnTo>
                  <a:pt x="2017521" y="337750"/>
                </a:lnTo>
                <a:lnTo>
                  <a:pt x="1933701" y="382797"/>
                </a:lnTo>
                <a:lnTo>
                  <a:pt x="1850897" y="430092"/>
                </a:lnTo>
                <a:lnTo>
                  <a:pt x="1769744" y="479634"/>
                </a:lnTo>
                <a:lnTo>
                  <a:pt x="1689226" y="530879"/>
                </a:lnTo>
                <a:lnTo>
                  <a:pt x="1610486" y="584371"/>
                </a:lnTo>
                <a:lnTo>
                  <a:pt x="1533270" y="639553"/>
                </a:lnTo>
                <a:lnTo>
                  <a:pt x="1457324" y="696982"/>
                </a:lnTo>
                <a:lnTo>
                  <a:pt x="1382902" y="756113"/>
                </a:lnTo>
                <a:lnTo>
                  <a:pt x="1309750" y="817492"/>
                </a:lnTo>
                <a:lnTo>
                  <a:pt x="1238249" y="879989"/>
                </a:lnTo>
                <a:lnTo>
                  <a:pt x="1168399" y="944746"/>
                </a:lnTo>
                <a:lnTo>
                  <a:pt x="1100327" y="1011193"/>
                </a:lnTo>
                <a:lnTo>
                  <a:pt x="1033906" y="1079316"/>
                </a:lnTo>
                <a:lnTo>
                  <a:pt x="969136" y="1149140"/>
                </a:lnTo>
                <a:lnTo>
                  <a:pt x="906525" y="1220654"/>
                </a:lnTo>
                <a:lnTo>
                  <a:pt x="845184" y="1293857"/>
                </a:lnTo>
                <a:lnTo>
                  <a:pt x="786129" y="1368177"/>
                </a:lnTo>
                <a:lnTo>
                  <a:pt x="728598" y="1444199"/>
                </a:lnTo>
                <a:lnTo>
                  <a:pt x="673480" y="1521339"/>
                </a:lnTo>
                <a:lnTo>
                  <a:pt x="620013" y="1600168"/>
                </a:lnTo>
                <a:lnTo>
                  <a:pt x="568705" y="1680686"/>
                </a:lnTo>
                <a:lnTo>
                  <a:pt x="519175" y="1761775"/>
                </a:lnTo>
                <a:lnTo>
                  <a:pt x="471931" y="1844541"/>
                </a:lnTo>
                <a:lnTo>
                  <a:pt x="426846" y="1928450"/>
                </a:lnTo>
                <a:lnTo>
                  <a:pt x="384047" y="2013477"/>
                </a:lnTo>
                <a:lnTo>
                  <a:pt x="342899" y="2099062"/>
                </a:lnTo>
                <a:lnTo>
                  <a:pt x="304672" y="2186336"/>
                </a:lnTo>
                <a:lnTo>
                  <a:pt x="268096" y="2274182"/>
                </a:lnTo>
                <a:lnTo>
                  <a:pt x="233679" y="2363146"/>
                </a:lnTo>
                <a:lnTo>
                  <a:pt x="202183" y="2452668"/>
                </a:lnTo>
                <a:lnTo>
                  <a:pt x="172338" y="2543333"/>
                </a:lnTo>
                <a:lnTo>
                  <a:pt x="144779" y="2634551"/>
                </a:lnTo>
                <a:lnTo>
                  <a:pt x="120014" y="2726333"/>
                </a:lnTo>
                <a:lnTo>
                  <a:pt x="97408" y="2818676"/>
                </a:lnTo>
                <a:lnTo>
                  <a:pt x="77215" y="2911584"/>
                </a:lnTo>
                <a:lnTo>
                  <a:pt x="59181" y="3005058"/>
                </a:lnTo>
                <a:lnTo>
                  <a:pt x="43433" y="3099093"/>
                </a:lnTo>
                <a:lnTo>
                  <a:pt x="29844" y="3193128"/>
                </a:lnTo>
                <a:lnTo>
                  <a:pt x="19176" y="3287722"/>
                </a:lnTo>
                <a:lnTo>
                  <a:pt x="10667" y="3382322"/>
                </a:lnTo>
                <a:lnTo>
                  <a:pt x="5079" y="3477483"/>
                </a:lnTo>
                <a:lnTo>
                  <a:pt x="1142" y="3572644"/>
                </a:lnTo>
                <a:lnTo>
                  <a:pt x="0" y="3667804"/>
                </a:lnTo>
                <a:lnTo>
                  <a:pt x="1142" y="3762965"/>
                </a:lnTo>
                <a:lnTo>
                  <a:pt x="3519" y="3820418"/>
                </a:lnTo>
                <a:lnTo>
                  <a:pt x="2945980" y="3820418"/>
                </a:lnTo>
                <a:lnTo>
                  <a:pt x="2945980" y="0"/>
                </a:lnTo>
                <a:close/>
              </a:path>
            </a:pathLst>
          </a:custGeom>
          <a:solidFill>
            <a:srgbClr val="4A86E8">
              <a:alpha val="2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5341980" y="6466579"/>
            <a:ext cx="2946400" cy="3820795"/>
          </a:xfrm>
          <a:custGeom>
            <a:avLst/>
            <a:gdLst/>
            <a:ahLst/>
            <a:cxnLst/>
            <a:rect l="l" t="t" r="r" b="b"/>
            <a:pathLst>
              <a:path w="2946400" h="3820795">
                <a:moveTo>
                  <a:pt x="0" y="3667804"/>
                </a:moveTo>
                <a:lnTo>
                  <a:pt x="1142" y="3572644"/>
                </a:lnTo>
                <a:lnTo>
                  <a:pt x="5079" y="3477483"/>
                </a:lnTo>
                <a:lnTo>
                  <a:pt x="10667" y="3382322"/>
                </a:lnTo>
                <a:lnTo>
                  <a:pt x="19176" y="3287722"/>
                </a:lnTo>
                <a:lnTo>
                  <a:pt x="29844" y="3193128"/>
                </a:lnTo>
                <a:lnTo>
                  <a:pt x="43433" y="3099093"/>
                </a:lnTo>
                <a:lnTo>
                  <a:pt x="59181" y="3005058"/>
                </a:lnTo>
                <a:lnTo>
                  <a:pt x="77215" y="2911584"/>
                </a:lnTo>
                <a:lnTo>
                  <a:pt x="97408" y="2818676"/>
                </a:lnTo>
                <a:lnTo>
                  <a:pt x="120014" y="2726333"/>
                </a:lnTo>
                <a:lnTo>
                  <a:pt x="144779" y="2634551"/>
                </a:lnTo>
                <a:lnTo>
                  <a:pt x="172338" y="2543333"/>
                </a:lnTo>
                <a:lnTo>
                  <a:pt x="202183" y="2452668"/>
                </a:lnTo>
                <a:lnTo>
                  <a:pt x="233679" y="2363146"/>
                </a:lnTo>
                <a:lnTo>
                  <a:pt x="268096" y="2274182"/>
                </a:lnTo>
                <a:lnTo>
                  <a:pt x="304672" y="2186336"/>
                </a:lnTo>
                <a:lnTo>
                  <a:pt x="342899" y="2099062"/>
                </a:lnTo>
                <a:lnTo>
                  <a:pt x="384047" y="2013477"/>
                </a:lnTo>
                <a:lnTo>
                  <a:pt x="426846" y="1928450"/>
                </a:lnTo>
                <a:lnTo>
                  <a:pt x="471931" y="1844541"/>
                </a:lnTo>
                <a:lnTo>
                  <a:pt x="519175" y="1761775"/>
                </a:lnTo>
                <a:lnTo>
                  <a:pt x="568705" y="1680686"/>
                </a:lnTo>
                <a:lnTo>
                  <a:pt x="620013" y="1600168"/>
                </a:lnTo>
                <a:lnTo>
                  <a:pt x="673480" y="1521339"/>
                </a:lnTo>
                <a:lnTo>
                  <a:pt x="728598" y="1444199"/>
                </a:lnTo>
                <a:lnTo>
                  <a:pt x="786129" y="1368177"/>
                </a:lnTo>
                <a:lnTo>
                  <a:pt x="845184" y="1293857"/>
                </a:lnTo>
                <a:lnTo>
                  <a:pt x="906525" y="1220654"/>
                </a:lnTo>
                <a:lnTo>
                  <a:pt x="969136" y="1149140"/>
                </a:lnTo>
                <a:lnTo>
                  <a:pt x="1033906" y="1079316"/>
                </a:lnTo>
                <a:lnTo>
                  <a:pt x="1100327" y="1011193"/>
                </a:lnTo>
                <a:lnTo>
                  <a:pt x="1168399" y="944746"/>
                </a:lnTo>
                <a:lnTo>
                  <a:pt x="1238249" y="879989"/>
                </a:lnTo>
                <a:lnTo>
                  <a:pt x="1309750" y="817492"/>
                </a:lnTo>
                <a:lnTo>
                  <a:pt x="1382902" y="756113"/>
                </a:lnTo>
                <a:lnTo>
                  <a:pt x="1457324" y="696982"/>
                </a:lnTo>
                <a:lnTo>
                  <a:pt x="1533270" y="639553"/>
                </a:lnTo>
                <a:lnTo>
                  <a:pt x="1610486" y="584371"/>
                </a:lnTo>
                <a:lnTo>
                  <a:pt x="1689226" y="530879"/>
                </a:lnTo>
                <a:lnTo>
                  <a:pt x="1769744" y="479634"/>
                </a:lnTo>
                <a:lnTo>
                  <a:pt x="1850897" y="430092"/>
                </a:lnTo>
                <a:lnTo>
                  <a:pt x="1933701" y="382797"/>
                </a:lnTo>
                <a:lnTo>
                  <a:pt x="2017521" y="337750"/>
                </a:lnTo>
                <a:lnTo>
                  <a:pt x="2102611" y="294951"/>
                </a:lnTo>
                <a:lnTo>
                  <a:pt x="2188209" y="253841"/>
                </a:lnTo>
                <a:lnTo>
                  <a:pt x="2275458" y="215551"/>
                </a:lnTo>
                <a:lnTo>
                  <a:pt x="2363215" y="178962"/>
                </a:lnTo>
                <a:lnTo>
                  <a:pt x="2452242" y="144608"/>
                </a:lnTo>
                <a:lnTo>
                  <a:pt x="2541777" y="113074"/>
                </a:lnTo>
                <a:lnTo>
                  <a:pt x="2632455" y="83229"/>
                </a:lnTo>
                <a:lnTo>
                  <a:pt x="2723641" y="55645"/>
                </a:lnTo>
                <a:lnTo>
                  <a:pt x="2815462" y="30867"/>
                </a:lnTo>
                <a:lnTo>
                  <a:pt x="2907791" y="8337"/>
                </a:lnTo>
                <a:lnTo>
                  <a:pt x="2945980" y="0"/>
                </a:lnTo>
              </a:path>
              <a:path w="2946400" h="3820795">
                <a:moveTo>
                  <a:pt x="3519" y="3820418"/>
                </a:moveTo>
                <a:lnTo>
                  <a:pt x="1142" y="3762965"/>
                </a:lnTo>
                <a:lnTo>
                  <a:pt x="0" y="3667804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5341980" y="6466579"/>
            <a:ext cx="2946400" cy="3820795"/>
          </a:xfrm>
          <a:custGeom>
            <a:avLst/>
            <a:gdLst/>
            <a:ahLst/>
            <a:cxnLst/>
            <a:rect l="l" t="t" r="r" b="b"/>
            <a:pathLst>
              <a:path w="2946400" h="3820795">
                <a:moveTo>
                  <a:pt x="0" y="3667804"/>
                </a:moveTo>
                <a:lnTo>
                  <a:pt x="1142" y="3572644"/>
                </a:lnTo>
                <a:lnTo>
                  <a:pt x="5079" y="3477483"/>
                </a:lnTo>
                <a:lnTo>
                  <a:pt x="10667" y="3382322"/>
                </a:lnTo>
                <a:lnTo>
                  <a:pt x="19176" y="3287722"/>
                </a:lnTo>
                <a:lnTo>
                  <a:pt x="29844" y="3193128"/>
                </a:lnTo>
                <a:lnTo>
                  <a:pt x="43433" y="3099093"/>
                </a:lnTo>
                <a:lnTo>
                  <a:pt x="59181" y="3005058"/>
                </a:lnTo>
                <a:lnTo>
                  <a:pt x="77215" y="2911584"/>
                </a:lnTo>
                <a:lnTo>
                  <a:pt x="97408" y="2818676"/>
                </a:lnTo>
                <a:lnTo>
                  <a:pt x="120014" y="2726333"/>
                </a:lnTo>
                <a:lnTo>
                  <a:pt x="144779" y="2634551"/>
                </a:lnTo>
                <a:lnTo>
                  <a:pt x="172338" y="2543333"/>
                </a:lnTo>
                <a:lnTo>
                  <a:pt x="202183" y="2452668"/>
                </a:lnTo>
                <a:lnTo>
                  <a:pt x="233679" y="2363146"/>
                </a:lnTo>
                <a:lnTo>
                  <a:pt x="268096" y="2274182"/>
                </a:lnTo>
                <a:lnTo>
                  <a:pt x="304672" y="2186336"/>
                </a:lnTo>
                <a:lnTo>
                  <a:pt x="342899" y="2099062"/>
                </a:lnTo>
                <a:lnTo>
                  <a:pt x="384047" y="2013477"/>
                </a:lnTo>
                <a:lnTo>
                  <a:pt x="426846" y="1928450"/>
                </a:lnTo>
                <a:lnTo>
                  <a:pt x="471931" y="1844541"/>
                </a:lnTo>
                <a:lnTo>
                  <a:pt x="519175" y="1761775"/>
                </a:lnTo>
                <a:lnTo>
                  <a:pt x="568705" y="1680686"/>
                </a:lnTo>
                <a:lnTo>
                  <a:pt x="620013" y="1600168"/>
                </a:lnTo>
                <a:lnTo>
                  <a:pt x="673480" y="1521339"/>
                </a:lnTo>
                <a:lnTo>
                  <a:pt x="728598" y="1444199"/>
                </a:lnTo>
                <a:lnTo>
                  <a:pt x="786129" y="1368177"/>
                </a:lnTo>
                <a:lnTo>
                  <a:pt x="845184" y="1293857"/>
                </a:lnTo>
                <a:lnTo>
                  <a:pt x="906525" y="1220654"/>
                </a:lnTo>
                <a:lnTo>
                  <a:pt x="969136" y="1149140"/>
                </a:lnTo>
                <a:lnTo>
                  <a:pt x="1033906" y="1079316"/>
                </a:lnTo>
                <a:lnTo>
                  <a:pt x="1100327" y="1011193"/>
                </a:lnTo>
                <a:lnTo>
                  <a:pt x="1168399" y="944746"/>
                </a:lnTo>
                <a:lnTo>
                  <a:pt x="1238249" y="879989"/>
                </a:lnTo>
                <a:lnTo>
                  <a:pt x="1309750" y="817492"/>
                </a:lnTo>
                <a:lnTo>
                  <a:pt x="1382902" y="756113"/>
                </a:lnTo>
                <a:lnTo>
                  <a:pt x="1457324" y="696982"/>
                </a:lnTo>
                <a:lnTo>
                  <a:pt x="1533270" y="639553"/>
                </a:lnTo>
                <a:lnTo>
                  <a:pt x="1610486" y="584371"/>
                </a:lnTo>
                <a:lnTo>
                  <a:pt x="1689226" y="530879"/>
                </a:lnTo>
                <a:lnTo>
                  <a:pt x="1769744" y="479634"/>
                </a:lnTo>
                <a:lnTo>
                  <a:pt x="1850897" y="430092"/>
                </a:lnTo>
                <a:lnTo>
                  <a:pt x="1933701" y="382797"/>
                </a:lnTo>
                <a:lnTo>
                  <a:pt x="2017521" y="337750"/>
                </a:lnTo>
                <a:lnTo>
                  <a:pt x="2102611" y="294951"/>
                </a:lnTo>
                <a:lnTo>
                  <a:pt x="2188209" y="253841"/>
                </a:lnTo>
                <a:lnTo>
                  <a:pt x="2275458" y="215551"/>
                </a:lnTo>
                <a:lnTo>
                  <a:pt x="2363215" y="178962"/>
                </a:lnTo>
                <a:lnTo>
                  <a:pt x="2452242" y="144608"/>
                </a:lnTo>
                <a:lnTo>
                  <a:pt x="2541777" y="113074"/>
                </a:lnTo>
                <a:lnTo>
                  <a:pt x="2632455" y="83229"/>
                </a:lnTo>
                <a:lnTo>
                  <a:pt x="2723641" y="55645"/>
                </a:lnTo>
                <a:lnTo>
                  <a:pt x="2815462" y="30867"/>
                </a:lnTo>
                <a:lnTo>
                  <a:pt x="2907791" y="8337"/>
                </a:lnTo>
                <a:lnTo>
                  <a:pt x="2945980" y="0"/>
                </a:lnTo>
              </a:path>
              <a:path w="2946400" h="3820795">
                <a:moveTo>
                  <a:pt x="3519" y="3820418"/>
                </a:moveTo>
                <a:lnTo>
                  <a:pt x="1142" y="3762965"/>
                </a:lnTo>
                <a:lnTo>
                  <a:pt x="0" y="3667804"/>
                </a:lnTo>
              </a:path>
            </a:pathLst>
          </a:custGeom>
          <a:ln w="1464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82131" y="1695488"/>
            <a:ext cx="6994525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rgbClr val="26242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rgbClr val="26242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rgbClr val="26242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rgbClr val="26242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9739303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2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146777" y="8957513"/>
            <a:ext cx="1141730" cy="1329690"/>
          </a:xfrm>
          <a:custGeom>
            <a:avLst/>
            <a:gdLst/>
            <a:ahLst/>
            <a:cxnLst/>
            <a:rect l="l" t="t" r="r" b="b"/>
            <a:pathLst>
              <a:path w="1141730" h="1329690">
                <a:moveTo>
                  <a:pt x="1037462" y="0"/>
                </a:moveTo>
                <a:lnTo>
                  <a:pt x="983487" y="1447"/>
                </a:lnTo>
                <a:lnTo>
                  <a:pt x="928750" y="5765"/>
                </a:lnTo>
                <a:lnTo>
                  <a:pt x="875537" y="12966"/>
                </a:lnTo>
                <a:lnTo>
                  <a:pt x="822197" y="23050"/>
                </a:lnTo>
                <a:lnTo>
                  <a:pt x="768984" y="35280"/>
                </a:lnTo>
                <a:lnTo>
                  <a:pt x="717168" y="51130"/>
                </a:lnTo>
                <a:lnTo>
                  <a:pt x="665987" y="69126"/>
                </a:lnTo>
                <a:lnTo>
                  <a:pt x="615568" y="89999"/>
                </a:lnTo>
                <a:lnTo>
                  <a:pt x="566673" y="113037"/>
                </a:lnTo>
                <a:lnTo>
                  <a:pt x="519175" y="138959"/>
                </a:lnTo>
                <a:lnTo>
                  <a:pt x="473074" y="167756"/>
                </a:lnTo>
                <a:lnTo>
                  <a:pt x="428370" y="197994"/>
                </a:lnTo>
                <a:lnTo>
                  <a:pt x="385190" y="231113"/>
                </a:lnTo>
                <a:lnTo>
                  <a:pt x="343407" y="266395"/>
                </a:lnTo>
                <a:lnTo>
                  <a:pt x="304545" y="303830"/>
                </a:lnTo>
                <a:lnTo>
                  <a:pt x="267080" y="343429"/>
                </a:lnTo>
                <a:lnTo>
                  <a:pt x="231901" y="384465"/>
                </a:lnTo>
                <a:lnTo>
                  <a:pt x="198754" y="427666"/>
                </a:lnTo>
                <a:lnTo>
                  <a:pt x="167766" y="472304"/>
                </a:lnTo>
                <a:lnTo>
                  <a:pt x="139699" y="518380"/>
                </a:lnTo>
                <a:lnTo>
                  <a:pt x="113791" y="566621"/>
                </a:lnTo>
                <a:lnTo>
                  <a:pt x="90042" y="615576"/>
                </a:lnTo>
                <a:lnTo>
                  <a:pt x="69849" y="665255"/>
                </a:lnTo>
                <a:lnTo>
                  <a:pt x="51180" y="716372"/>
                </a:lnTo>
                <a:lnTo>
                  <a:pt x="36067" y="768208"/>
                </a:lnTo>
                <a:lnTo>
                  <a:pt x="23113" y="821489"/>
                </a:lnTo>
                <a:lnTo>
                  <a:pt x="13715" y="874765"/>
                </a:lnTo>
                <a:lnTo>
                  <a:pt x="6476" y="928764"/>
                </a:lnTo>
                <a:lnTo>
                  <a:pt x="2158" y="982760"/>
                </a:lnTo>
                <a:lnTo>
                  <a:pt x="761" y="1036759"/>
                </a:lnTo>
                <a:lnTo>
                  <a:pt x="0" y="1036759"/>
                </a:lnTo>
                <a:lnTo>
                  <a:pt x="1396" y="1090754"/>
                </a:lnTo>
                <a:lnTo>
                  <a:pt x="5714" y="1144753"/>
                </a:lnTo>
                <a:lnTo>
                  <a:pt x="12953" y="1198749"/>
                </a:lnTo>
                <a:lnTo>
                  <a:pt x="23113" y="1252029"/>
                </a:lnTo>
                <a:lnTo>
                  <a:pt x="35305" y="1305305"/>
                </a:lnTo>
                <a:lnTo>
                  <a:pt x="1141162" y="1329484"/>
                </a:lnTo>
                <a:lnTo>
                  <a:pt x="1141162" y="5369"/>
                </a:lnTo>
                <a:lnTo>
                  <a:pt x="1091564" y="1447"/>
                </a:lnTo>
                <a:lnTo>
                  <a:pt x="1037462" y="0"/>
                </a:lnTo>
                <a:close/>
              </a:path>
            </a:pathLst>
          </a:custGeom>
          <a:solidFill>
            <a:srgbClr val="4A86E8">
              <a:alpha val="2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7146822" y="8957521"/>
            <a:ext cx="1141730" cy="1329690"/>
          </a:xfrm>
          <a:custGeom>
            <a:avLst/>
            <a:gdLst/>
            <a:ahLst/>
            <a:cxnLst/>
            <a:rect l="l" t="t" r="r" b="b"/>
            <a:pathLst>
              <a:path w="1141730" h="1329690">
                <a:moveTo>
                  <a:pt x="762" y="1036751"/>
                </a:moveTo>
                <a:lnTo>
                  <a:pt x="2159" y="982751"/>
                </a:lnTo>
                <a:lnTo>
                  <a:pt x="6477" y="928756"/>
                </a:lnTo>
                <a:lnTo>
                  <a:pt x="13716" y="874756"/>
                </a:lnTo>
                <a:lnTo>
                  <a:pt x="23114" y="821481"/>
                </a:lnTo>
                <a:lnTo>
                  <a:pt x="36068" y="768201"/>
                </a:lnTo>
                <a:lnTo>
                  <a:pt x="51181" y="716364"/>
                </a:lnTo>
                <a:lnTo>
                  <a:pt x="69850" y="665247"/>
                </a:lnTo>
                <a:lnTo>
                  <a:pt x="90043" y="615567"/>
                </a:lnTo>
                <a:lnTo>
                  <a:pt x="113793" y="566613"/>
                </a:lnTo>
                <a:lnTo>
                  <a:pt x="139701" y="518374"/>
                </a:lnTo>
                <a:lnTo>
                  <a:pt x="167768" y="472296"/>
                </a:lnTo>
                <a:lnTo>
                  <a:pt x="198756" y="427658"/>
                </a:lnTo>
                <a:lnTo>
                  <a:pt x="231904" y="384458"/>
                </a:lnTo>
                <a:lnTo>
                  <a:pt x="267210" y="343421"/>
                </a:lnTo>
                <a:lnTo>
                  <a:pt x="304549" y="303822"/>
                </a:lnTo>
                <a:lnTo>
                  <a:pt x="343538" y="266387"/>
                </a:lnTo>
                <a:lnTo>
                  <a:pt x="385194" y="231105"/>
                </a:lnTo>
                <a:lnTo>
                  <a:pt x="428375" y="197986"/>
                </a:lnTo>
                <a:lnTo>
                  <a:pt x="473079" y="167749"/>
                </a:lnTo>
                <a:lnTo>
                  <a:pt x="519181" y="138951"/>
                </a:lnTo>
                <a:lnTo>
                  <a:pt x="566679" y="113030"/>
                </a:lnTo>
                <a:lnTo>
                  <a:pt x="615575" y="89991"/>
                </a:lnTo>
                <a:lnTo>
                  <a:pt x="665994" y="69112"/>
                </a:lnTo>
                <a:lnTo>
                  <a:pt x="717176" y="51117"/>
                </a:lnTo>
                <a:lnTo>
                  <a:pt x="768992" y="35280"/>
                </a:lnTo>
                <a:lnTo>
                  <a:pt x="822206" y="23037"/>
                </a:lnTo>
                <a:lnTo>
                  <a:pt x="875546" y="12953"/>
                </a:lnTo>
                <a:lnTo>
                  <a:pt x="928760" y="5753"/>
                </a:lnTo>
                <a:lnTo>
                  <a:pt x="983497" y="1435"/>
                </a:lnTo>
                <a:lnTo>
                  <a:pt x="1037600" y="0"/>
                </a:lnTo>
                <a:lnTo>
                  <a:pt x="1091575" y="1435"/>
                </a:lnTo>
                <a:lnTo>
                  <a:pt x="1141118" y="5343"/>
                </a:lnTo>
              </a:path>
              <a:path w="1141730" h="1329690">
                <a:moveTo>
                  <a:pt x="42711" y="1329476"/>
                </a:moveTo>
                <a:lnTo>
                  <a:pt x="23114" y="1252021"/>
                </a:lnTo>
                <a:lnTo>
                  <a:pt x="12954" y="1198740"/>
                </a:lnTo>
                <a:lnTo>
                  <a:pt x="5842" y="1144746"/>
                </a:lnTo>
                <a:lnTo>
                  <a:pt x="1524" y="1090746"/>
                </a:lnTo>
                <a:lnTo>
                  <a:pt x="0" y="1036751"/>
                </a:lnTo>
                <a:lnTo>
                  <a:pt x="762" y="1036751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7146822" y="8957521"/>
            <a:ext cx="1141730" cy="1329690"/>
          </a:xfrm>
          <a:custGeom>
            <a:avLst/>
            <a:gdLst/>
            <a:ahLst/>
            <a:cxnLst/>
            <a:rect l="l" t="t" r="r" b="b"/>
            <a:pathLst>
              <a:path w="1141730" h="1329690">
                <a:moveTo>
                  <a:pt x="762" y="1036751"/>
                </a:moveTo>
                <a:lnTo>
                  <a:pt x="2159" y="982751"/>
                </a:lnTo>
                <a:lnTo>
                  <a:pt x="6477" y="928756"/>
                </a:lnTo>
                <a:lnTo>
                  <a:pt x="13716" y="874756"/>
                </a:lnTo>
                <a:lnTo>
                  <a:pt x="23114" y="821481"/>
                </a:lnTo>
                <a:lnTo>
                  <a:pt x="36068" y="768201"/>
                </a:lnTo>
                <a:lnTo>
                  <a:pt x="51181" y="716364"/>
                </a:lnTo>
                <a:lnTo>
                  <a:pt x="69850" y="665247"/>
                </a:lnTo>
                <a:lnTo>
                  <a:pt x="90043" y="615567"/>
                </a:lnTo>
                <a:lnTo>
                  <a:pt x="113793" y="566613"/>
                </a:lnTo>
                <a:lnTo>
                  <a:pt x="139701" y="518374"/>
                </a:lnTo>
                <a:lnTo>
                  <a:pt x="167768" y="472296"/>
                </a:lnTo>
                <a:lnTo>
                  <a:pt x="198756" y="427658"/>
                </a:lnTo>
                <a:lnTo>
                  <a:pt x="231904" y="384458"/>
                </a:lnTo>
                <a:lnTo>
                  <a:pt x="267210" y="343421"/>
                </a:lnTo>
                <a:lnTo>
                  <a:pt x="304549" y="303822"/>
                </a:lnTo>
                <a:lnTo>
                  <a:pt x="343538" y="266387"/>
                </a:lnTo>
                <a:lnTo>
                  <a:pt x="385194" y="231105"/>
                </a:lnTo>
                <a:lnTo>
                  <a:pt x="428375" y="197986"/>
                </a:lnTo>
                <a:lnTo>
                  <a:pt x="473079" y="167749"/>
                </a:lnTo>
                <a:lnTo>
                  <a:pt x="519181" y="138951"/>
                </a:lnTo>
                <a:lnTo>
                  <a:pt x="566679" y="113030"/>
                </a:lnTo>
                <a:lnTo>
                  <a:pt x="615575" y="89991"/>
                </a:lnTo>
                <a:lnTo>
                  <a:pt x="665994" y="69112"/>
                </a:lnTo>
                <a:lnTo>
                  <a:pt x="717176" y="51117"/>
                </a:lnTo>
                <a:lnTo>
                  <a:pt x="768992" y="35280"/>
                </a:lnTo>
                <a:lnTo>
                  <a:pt x="822206" y="23037"/>
                </a:lnTo>
                <a:lnTo>
                  <a:pt x="875546" y="12953"/>
                </a:lnTo>
                <a:lnTo>
                  <a:pt x="928760" y="5753"/>
                </a:lnTo>
                <a:lnTo>
                  <a:pt x="983497" y="1435"/>
                </a:lnTo>
                <a:lnTo>
                  <a:pt x="1037600" y="0"/>
                </a:lnTo>
                <a:lnTo>
                  <a:pt x="1091575" y="1435"/>
                </a:lnTo>
                <a:lnTo>
                  <a:pt x="1141118" y="5343"/>
                </a:lnTo>
              </a:path>
              <a:path w="1141730" h="1329690">
                <a:moveTo>
                  <a:pt x="42711" y="1329476"/>
                </a:moveTo>
                <a:lnTo>
                  <a:pt x="23114" y="1252021"/>
                </a:lnTo>
                <a:lnTo>
                  <a:pt x="12954" y="1198740"/>
                </a:lnTo>
                <a:lnTo>
                  <a:pt x="5842" y="1144746"/>
                </a:lnTo>
                <a:lnTo>
                  <a:pt x="1524" y="1090746"/>
                </a:lnTo>
                <a:lnTo>
                  <a:pt x="0" y="1036751"/>
                </a:lnTo>
                <a:lnTo>
                  <a:pt x="762" y="1036751"/>
                </a:lnTo>
              </a:path>
            </a:pathLst>
          </a:custGeom>
          <a:ln w="18719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8334" y="1080477"/>
            <a:ext cx="10591800" cy="817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rgbClr val="26242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2.png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7022687" y="742966"/>
            <a:ext cx="5729793" cy="2563984"/>
          </a:xfrm>
          <a:prstGeom prst="rect">
            <a:avLst/>
          </a:prstGeom>
        </p:spPr>
        <p:txBody>
          <a:bodyPr vert="horz" wrap="square" lIns="0" tIns="17157" rIns="0" bIns="0" rtlCol="0">
            <a:spAutoFit/>
          </a:bodyPr>
          <a:lstStyle/>
          <a:p>
            <a:pPr marL="281175" algn="ctr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SIMATS</a:t>
            </a:r>
          </a:p>
          <a:p>
            <a:pPr marL="1541218" marR="7625" indent="-1519297">
              <a:lnSpc>
                <a:spcPts val="7385"/>
              </a:lnSpc>
            </a:pPr>
            <a:r>
              <a:rPr sz="3002" spc="-30" dirty="0"/>
              <a:t>CSA</a:t>
            </a:r>
            <a:r>
              <a:rPr lang="en-US" sz="3002" spc="-30" dirty="0"/>
              <a:t>1657-Datamining and data warehousing </a:t>
            </a:r>
            <a:endParaRPr sz="3002" dirty="0"/>
          </a:p>
        </p:txBody>
      </p:sp>
      <p:sp>
        <p:nvSpPr>
          <p:cNvPr id="3" name="object 3"/>
          <p:cNvSpPr txBox="1"/>
          <p:nvPr/>
        </p:nvSpPr>
        <p:spPr>
          <a:xfrm>
            <a:off x="6158617" y="5530493"/>
            <a:ext cx="6969517" cy="573632"/>
          </a:xfrm>
          <a:prstGeom prst="rect">
            <a:avLst/>
          </a:prstGeom>
        </p:spPr>
        <p:txBody>
          <a:bodyPr vert="horz" wrap="square" lIns="0" tIns="19063" rIns="0" bIns="0" rtlCol="0">
            <a:spAutoFit/>
          </a:bodyPr>
          <a:lstStyle/>
          <a:p>
            <a:pPr marL="19063">
              <a:lnSpc>
                <a:spcPct val="100000"/>
              </a:lnSpc>
              <a:spcBef>
                <a:spcPts val="150"/>
              </a:spcBef>
            </a:pPr>
            <a:r>
              <a:rPr sz="3602" dirty="0">
                <a:solidFill>
                  <a:srgbClr val="6F2F9F"/>
                </a:solidFill>
                <a:latin typeface="Arial MT"/>
                <a:cs typeface="Arial MT"/>
              </a:rPr>
              <a:t>GUIDED BY</a:t>
            </a:r>
            <a:r>
              <a:rPr sz="3602" spc="-98" dirty="0">
                <a:solidFill>
                  <a:srgbClr val="6F2F9F"/>
                </a:solidFill>
                <a:latin typeface="Arial MT"/>
                <a:cs typeface="Arial MT"/>
              </a:rPr>
              <a:t> </a:t>
            </a:r>
            <a:r>
              <a:rPr sz="3602" dirty="0">
                <a:solidFill>
                  <a:srgbClr val="6F2F9F"/>
                </a:solidFill>
                <a:latin typeface="Arial MT"/>
                <a:cs typeface="Arial MT"/>
              </a:rPr>
              <a:t>:</a:t>
            </a:r>
            <a:r>
              <a:rPr lang="en-IN" sz="3602" spc="-240" dirty="0">
                <a:solidFill>
                  <a:srgbClr val="6F2F9F"/>
                </a:solidFill>
                <a:latin typeface="Arial MT"/>
                <a:cs typeface="Arial MT"/>
              </a:rPr>
              <a:t> </a:t>
            </a:r>
            <a:r>
              <a:rPr lang="en-US" sz="3602" spc="-15" dirty="0">
                <a:solidFill>
                  <a:srgbClr val="6F2F9F"/>
                </a:solidFill>
                <a:latin typeface="Arial MT"/>
                <a:cs typeface="Arial MT"/>
              </a:rPr>
              <a:t>Dr. R. </a:t>
            </a:r>
            <a:r>
              <a:rPr lang="en-US" sz="3602" spc="-15" dirty="0" err="1">
                <a:solidFill>
                  <a:srgbClr val="6F2F9F"/>
                </a:solidFill>
                <a:latin typeface="Arial MT"/>
                <a:cs typeface="Arial MT"/>
              </a:rPr>
              <a:t>Sarasu</a:t>
            </a:r>
            <a:endParaRPr sz="3602" dirty="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61383" y="1049206"/>
            <a:ext cx="9363983" cy="2484849"/>
            <a:chOff x="3127248" y="67056"/>
            <a:chExt cx="6156960" cy="13017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7248" y="128016"/>
              <a:ext cx="1182624" cy="1182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2712" y="67056"/>
              <a:ext cx="1301496" cy="1301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7846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2126" y="3409461"/>
            <a:ext cx="9818370" cy="11150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5"/>
              </a:spcBef>
            </a:pPr>
            <a:r>
              <a:rPr sz="2400" spc="70" dirty="0">
                <a:solidFill>
                  <a:srgbClr val="262425"/>
                </a:solidFill>
                <a:latin typeface="Trebuchet MS"/>
                <a:cs typeface="Trebuchet MS"/>
              </a:rPr>
              <a:t>The</a:t>
            </a:r>
            <a:r>
              <a:rPr sz="2400" spc="-8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rgbClr val="262425"/>
                </a:solidFill>
                <a:latin typeface="Trebuchet MS"/>
                <a:cs typeface="Trebuchet MS"/>
              </a:rPr>
              <a:t>use</a:t>
            </a:r>
            <a:r>
              <a:rPr sz="2400" spc="-8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of</a:t>
            </a:r>
            <a:r>
              <a:rPr sz="2400" spc="-14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rgbClr val="262425"/>
                </a:solidFill>
                <a:latin typeface="Trebuchet MS"/>
                <a:cs typeface="Trebuchet MS"/>
              </a:rPr>
              <a:t>R</a:t>
            </a:r>
            <a:r>
              <a:rPr sz="2400" spc="-8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262425"/>
                </a:solidFill>
                <a:latin typeface="Trebuchet MS"/>
                <a:cs typeface="Trebuchet MS"/>
              </a:rPr>
              <a:t>programming</a:t>
            </a:r>
            <a:r>
              <a:rPr sz="2400" spc="-8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262425"/>
                </a:solidFill>
                <a:latin typeface="Trebuchet MS"/>
                <a:cs typeface="Trebuchet MS"/>
              </a:rPr>
              <a:t>in</a:t>
            </a:r>
            <a:r>
              <a:rPr sz="2400" spc="-8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262425"/>
                </a:solidFill>
                <a:latin typeface="Trebuchet MS"/>
                <a:cs typeface="Trebuchet MS"/>
              </a:rPr>
              <a:t>enhancing</a:t>
            </a:r>
            <a:r>
              <a:rPr sz="2400" spc="-8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262425"/>
                </a:solidFill>
                <a:latin typeface="Trebuchet MS"/>
                <a:cs typeface="Trebuchet MS"/>
              </a:rPr>
              <a:t>credit</a:t>
            </a:r>
            <a:r>
              <a:rPr sz="2400" spc="-8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card</a:t>
            </a:r>
            <a:r>
              <a:rPr sz="2400" spc="-8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fraud</a:t>
            </a:r>
            <a:r>
              <a:rPr sz="2400" spc="-8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62425"/>
                </a:solidFill>
                <a:latin typeface="Trebuchet MS"/>
                <a:cs typeface="Trebuchet MS"/>
              </a:rPr>
              <a:t>detection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oﬀers</a:t>
            </a:r>
            <a:r>
              <a:rPr sz="2400" spc="-5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b="1" spc="55" dirty="0">
                <a:solidFill>
                  <a:srgbClr val="262425"/>
                </a:solidFill>
                <a:latin typeface="Trebuchet MS"/>
                <a:cs typeface="Trebuchet MS"/>
              </a:rPr>
              <a:t>promising</a:t>
            </a:r>
            <a:r>
              <a:rPr sz="2400" b="1" spc="-5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262425"/>
                </a:solidFill>
                <a:latin typeface="Trebuchet MS"/>
                <a:cs typeface="Trebuchet MS"/>
              </a:rPr>
              <a:t>prospects</a:t>
            </a:r>
            <a:r>
              <a:rPr sz="2400" spc="-5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262425"/>
                </a:solidFill>
                <a:latin typeface="Trebuchet MS"/>
                <a:cs typeface="Trebuchet MS"/>
              </a:rPr>
              <a:t>for</a:t>
            </a:r>
            <a:r>
              <a:rPr sz="2400" spc="-11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262425"/>
                </a:solidFill>
                <a:latin typeface="Trebuchet MS"/>
                <a:cs typeface="Trebuchet MS"/>
              </a:rPr>
              <a:t>improving</a:t>
            </a:r>
            <a:r>
              <a:rPr sz="2400" b="1" spc="-5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35" dirty="0">
                <a:solidFill>
                  <a:srgbClr val="262425"/>
                </a:solidFill>
                <a:latin typeface="Trebuchet MS"/>
                <a:cs typeface="Trebuchet MS"/>
              </a:rPr>
              <a:t>financial</a:t>
            </a:r>
            <a:r>
              <a:rPr sz="2400" spc="-13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262425"/>
                </a:solidFill>
                <a:latin typeface="Trebuchet MS"/>
                <a:cs typeface="Trebuchet MS"/>
              </a:rPr>
              <a:t>security. </a:t>
            </a:r>
            <a:r>
              <a:rPr sz="2400" spc="40" dirty="0">
                <a:solidFill>
                  <a:srgbClr val="262425"/>
                </a:solidFill>
                <a:latin typeface="Trebuchet MS"/>
                <a:cs typeface="Trebuchet MS"/>
              </a:rPr>
              <a:t>Continued </a:t>
            </a:r>
            <a:r>
              <a:rPr sz="2400" b="1" dirty="0">
                <a:solidFill>
                  <a:srgbClr val="262425"/>
                </a:solidFill>
                <a:latin typeface="Trebuchet MS"/>
                <a:cs typeface="Trebuchet MS"/>
              </a:rPr>
              <a:t>innovation</a:t>
            </a:r>
            <a:r>
              <a:rPr sz="2400" b="1" spc="-8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sz="2400" spc="-8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collaboration</a:t>
            </a:r>
            <a:r>
              <a:rPr sz="2400" spc="-15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35" dirty="0">
                <a:solidFill>
                  <a:srgbClr val="262425"/>
                </a:solidFill>
                <a:latin typeface="Trebuchet MS"/>
                <a:cs typeface="Trebuchet MS"/>
              </a:rPr>
              <a:t>will</a:t>
            </a:r>
            <a:r>
              <a:rPr sz="2400" spc="-15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drive</a:t>
            </a:r>
            <a:r>
              <a:rPr sz="2400" spc="-8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the</a:t>
            </a:r>
            <a:r>
              <a:rPr sz="2400" spc="-8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62425"/>
                </a:solidFill>
                <a:latin typeface="Trebuchet MS"/>
                <a:cs typeface="Trebuchet MS"/>
              </a:rPr>
              <a:t>future</a:t>
            </a:r>
            <a:r>
              <a:rPr sz="2400" spc="-8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of</a:t>
            </a:r>
            <a:r>
              <a:rPr sz="2400" spc="-13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fraud</a:t>
            </a:r>
            <a:r>
              <a:rPr sz="2400" spc="-8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62425"/>
                </a:solidFill>
                <a:latin typeface="Trebuchet MS"/>
                <a:cs typeface="Trebuchet MS"/>
              </a:rPr>
              <a:t>detection.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-555" dirty="0"/>
              <a:t>CONCLUSION</a:t>
            </a:r>
            <a:endParaRPr sz="9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9359" y="-9359"/>
            <a:ext cx="18307050" cy="10306050"/>
            <a:chOff x="-9359" y="-9359"/>
            <a:chExt cx="18307050" cy="10306050"/>
          </a:xfrm>
        </p:grpSpPr>
        <p:sp>
          <p:nvSpPr>
            <p:cNvPr id="3" name="object 3"/>
            <p:cNvSpPr/>
            <p:nvPr/>
          </p:nvSpPr>
          <p:spPr>
            <a:xfrm>
              <a:off x="0" y="9739299"/>
              <a:ext cx="18288000" cy="1905"/>
            </a:xfrm>
            <a:custGeom>
              <a:avLst/>
              <a:gdLst/>
              <a:ahLst/>
              <a:cxnLst/>
              <a:rect l="l" t="t" r="r" b="b"/>
              <a:pathLst>
                <a:path w="18288000" h="1904">
                  <a:moveTo>
                    <a:pt x="18287999" y="1437"/>
                  </a:moveTo>
                  <a:lnTo>
                    <a:pt x="0" y="0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9966" y="0"/>
              <a:ext cx="4114165" cy="10287000"/>
            </a:xfrm>
            <a:custGeom>
              <a:avLst/>
              <a:gdLst/>
              <a:ahLst/>
              <a:cxnLst/>
              <a:rect l="l" t="t" r="r" b="b"/>
              <a:pathLst>
                <a:path w="4114165" h="10287000">
                  <a:moveTo>
                    <a:pt x="3237769" y="0"/>
                  </a:moveTo>
                  <a:lnTo>
                    <a:pt x="3337771" y="196532"/>
                  </a:lnTo>
                  <a:lnTo>
                    <a:pt x="3420575" y="370763"/>
                  </a:lnTo>
                  <a:lnTo>
                    <a:pt x="3498337" y="546455"/>
                  </a:lnTo>
                  <a:lnTo>
                    <a:pt x="3572492" y="723569"/>
                  </a:lnTo>
                  <a:lnTo>
                    <a:pt x="3641606" y="903566"/>
                  </a:lnTo>
                  <a:lnTo>
                    <a:pt x="3705690" y="1084287"/>
                  </a:lnTo>
                  <a:lnTo>
                    <a:pt x="3765443" y="1267167"/>
                  </a:lnTo>
                  <a:lnTo>
                    <a:pt x="3820891" y="1451483"/>
                  </a:lnTo>
                  <a:lnTo>
                    <a:pt x="3871285" y="1637245"/>
                  </a:lnTo>
                  <a:lnTo>
                    <a:pt x="3917373" y="1823720"/>
                  </a:lnTo>
                  <a:lnTo>
                    <a:pt x="3958407" y="2011641"/>
                  </a:lnTo>
                  <a:lnTo>
                    <a:pt x="3994411" y="2200274"/>
                  </a:lnTo>
                  <a:lnTo>
                    <a:pt x="4026085" y="2390355"/>
                  </a:lnTo>
                  <a:lnTo>
                    <a:pt x="4052730" y="2580436"/>
                  </a:lnTo>
                  <a:lnTo>
                    <a:pt x="4075044" y="2771228"/>
                  </a:lnTo>
                  <a:lnTo>
                    <a:pt x="4091605" y="2962744"/>
                  </a:lnTo>
                  <a:lnTo>
                    <a:pt x="4103847" y="3154984"/>
                  </a:lnTo>
                  <a:lnTo>
                    <a:pt x="4111772" y="3347224"/>
                  </a:lnTo>
                  <a:lnTo>
                    <a:pt x="4113931" y="3539464"/>
                  </a:lnTo>
                  <a:lnTo>
                    <a:pt x="4111772" y="3731704"/>
                  </a:lnTo>
                  <a:lnTo>
                    <a:pt x="4103847" y="3923944"/>
                  </a:lnTo>
                  <a:lnTo>
                    <a:pt x="4092328" y="4116184"/>
                  </a:lnTo>
                  <a:lnTo>
                    <a:pt x="4075044" y="4307700"/>
                  </a:lnTo>
                  <a:lnTo>
                    <a:pt x="4053441" y="4498504"/>
                  </a:lnTo>
                  <a:lnTo>
                    <a:pt x="4026085" y="4688585"/>
                  </a:lnTo>
                  <a:lnTo>
                    <a:pt x="3995135" y="4878654"/>
                  </a:lnTo>
                  <a:lnTo>
                    <a:pt x="3958407" y="5067299"/>
                  </a:lnTo>
                  <a:lnTo>
                    <a:pt x="3917373" y="5255208"/>
                  </a:lnTo>
                  <a:lnTo>
                    <a:pt x="3871285" y="5441695"/>
                  </a:lnTo>
                  <a:lnTo>
                    <a:pt x="3820891" y="5627445"/>
                  </a:lnTo>
                  <a:lnTo>
                    <a:pt x="3766167" y="5811773"/>
                  </a:lnTo>
                  <a:lnTo>
                    <a:pt x="3705690" y="5994653"/>
                  </a:lnTo>
                  <a:lnTo>
                    <a:pt x="3641606" y="6175362"/>
                  </a:lnTo>
                  <a:lnTo>
                    <a:pt x="3572492" y="6355359"/>
                  </a:lnTo>
                  <a:lnTo>
                    <a:pt x="3499048" y="6532485"/>
                  </a:lnTo>
                  <a:lnTo>
                    <a:pt x="3420575" y="6708888"/>
                  </a:lnTo>
                  <a:lnTo>
                    <a:pt x="3338495" y="6882409"/>
                  </a:lnTo>
                  <a:lnTo>
                    <a:pt x="3251373" y="7053757"/>
                  </a:lnTo>
                  <a:lnTo>
                    <a:pt x="3159933" y="7222959"/>
                  </a:lnTo>
                  <a:lnTo>
                    <a:pt x="3064899" y="7390002"/>
                  </a:lnTo>
                  <a:lnTo>
                    <a:pt x="2964823" y="7554874"/>
                  </a:lnTo>
                  <a:lnTo>
                    <a:pt x="2861140" y="7716151"/>
                  </a:lnTo>
                  <a:lnTo>
                    <a:pt x="2753863" y="7875993"/>
                  </a:lnTo>
                  <a:lnTo>
                    <a:pt x="2641544" y="8032241"/>
                  </a:lnTo>
                  <a:lnTo>
                    <a:pt x="2525618" y="8185594"/>
                  </a:lnTo>
                  <a:lnTo>
                    <a:pt x="2406099" y="8336076"/>
                  </a:lnTo>
                  <a:lnTo>
                    <a:pt x="2282985" y="8483675"/>
                  </a:lnTo>
                  <a:lnTo>
                    <a:pt x="2155540" y="8628392"/>
                  </a:lnTo>
                  <a:lnTo>
                    <a:pt x="2025226" y="8768790"/>
                  </a:lnTo>
                  <a:lnTo>
                    <a:pt x="1890580" y="8907030"/>
                  </a:lnTo>
                  <a:lnTo>
                    <a:pt x="1753065" y="9040949"/>
                  </a:lnTo>
                  <a:lnTo>
                    <a:pt x="1611942" y="9171986"/>
                  </a:lnTo>
                  <a:lnTo>
                    <a:pt x="1467950" y="9298704"/>
                  </a:lnTo>
                  <a:lnTo>
                    <a:pt x="1320350" y="9422544"/>
                  </a:lnTo>
                  <a:lnTo>
                    <a:pt x="1169868" y="9542063"/>
                  </a:lnTo>
                  <a:lnTo>
                    <a:pt x="1016503" y="9657985"/>
                  </a:lnTo>
                  <a:lnTo>
                    <a:pt x="859544" y="9769581"/>
                  </a:lnTo>
                  <a:lnTo>
                    <a:pt x="700438" y="9877580"/>
                  </a:lnTo>
                  <a:lnTo>
                    <a:pt x="538437" y="9981259"/>
                  </a:lnTo>
                  <a:lnTo>
                    <a:pt x="374277" y="10080621"/>
                  </a:lnTo>
                  <a:lnTo>
                    <a:pt x="207234" y="10176378"/>
                  </a:lnTo>
                  <a:lnTo>
                    <a:pt x="38038" y="10267818"/>
                  </a:lnTo>
                  <a:lnTo>
                    <a:pt x="0" y="10286997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2399030" cy="7698740"/>
            </a:xfrm>
            <a:custGeom>
              <a:avLst/>
              <a:gdLst/>
              <a:ahLst/>
              <a:cxnLst/>
              <a:rect l="l" t="t" r="r" b="b"/>
              <a:pathLst>
                <a:path w="2399030" h="7698740">
                  <a:moveTo>
                    <a:pt x="841333" y="0"/>
                  </a:moveTo>
                  <a:lnTo>
                    <a:pt x="0" y="0"/>
                  </a:lnTo>
                  <a:lnTo>
                    <a:pt x="0" y="7698346"/>
                  </a:lnTo>
                  <a:lnTo>
                    <a:pt x="136009" y="7617523"/>
                  </a:lnTo>
                  <a:lnTo>
                    <a:pt x="238249" y="7552003"/>
                  </a:lnTo>
                  <a:lnTo>
                    <a:pt x="339050" y="7483601"/>
                  </a:lnTo>
                  <a:lnTo>
                    <a:pt x="437688" y="7412316"/>
                  </a:lnTo>
                  <a:lnTo>
                    <a:pt x="534888" y="7339596"/>
                  </a:lnTo>
                  <a:lnTo>
                    <a:pt x="630643" y="7264006"/>
                  </a:lnTo>
                  <a:lnTo>
                    <a:pt x="723527" y="7185520"/>
                  </a:lnTo>
                  <a:lnTo>
                    <a:pt x="814962" y="7104887"/>
                  </a:lnTo>
                  <a:lnTo>
                    <a:pt x="904245" y="7022083"/>
                  </a:lnTo>
                  <a:lnTo>
                    <a:pt x="991364" y="6937120"/>
                  </a:lnTo>
                  <a:lnTo>
                    <a:pt x="1076324" y="6850011"/>
                  </a:lnTo>
                  <a:lnTo>
                    <a:pt x="1159122" y="6760717"/>
                  </a:lnTo>
                  <a:lnTo>
                    <a:pt x="1239762" y="6670001"/>
                  </a:lnTo>
                  <a:lnTo>
                    <a:pt x="1317523" y="6576402"/>
                  </a:lnTo>
                  <a:lnTo>
                    <a:pt x="1393126" y="6481368"/>
                  </a:lnTo>
                  <a:lnTo>
                    <a:pt x="1466557" y="6384162"/>
                  </a:lnTo>
                  <a:lnTo>
                    <a:pt x="1537119" y="6284810"/>
                  </a:lnTo>
                  <a:lnTo>
                    <a:pt x="1605521" y="6184010"/>
                  </a:lnTo>
                  <a:lnTo>
                    <a:pt x="1671040" y="6081775"/>
                  </a:lnTo>
                  <a:lnTo>
                    <a:pt x="1734400" y="5977369"/>
                  </a:lnTo>
                  <a:lnTo>
                    <a:pt x="1794878" y="5872251"/>
                  </a:lnTo>
                  <a:lnTo>
                    <a:pt x="1852472" y="5764974"/>
                  </a:lnTo>
                  <a:lnTo>
                    <a:pt x="1907197" y="5656249"/>
                  </a:lnTo>
                  <a:lnTo>
                    <a:pt x="1959762" y="5546089"/>
                  </a:lnTo>
                  <a:lnTo>
                    <a:pt x="2008720" y="5435218"/>
                  </a:lnTo>
                  <a:lnTo>
                    <a:pt x="2055520" y="5322900"/>
                  </a:lnTo>
                  <a:lnTo>
                    <a:pt x="2099436" y="5209133"/>
                  </a:lnTo>
                  <a:lnTo>
                    <a:pt x="2139759" y="5094655"/>
                  </a:lnTo>
                  <a:lnTo>
                    <a:pt x="2177910" y="4978730"/>
                  </a:lnTo>
                  <a:lnTo>
                    <a:pt x="2213190" y="4862093"/>
                  </a:lnTo>
                  <a:lnTo>
                    <a:pt x="2244877" y="4744732"/>
                  </a:lnTo>
                  <a:lnTo>
                    <a:pt x="2273680" y="4626660"/>
                  </a:lnTo>
                  <a:lnTo>
                    <a:pt x="2299588" y="4507864"/>
                  </a:lnTo>
                  <a:lnTo>
                    <a:pt x="2322639" y="4388345"/>
                  </a:lnTo>
                  <a:lnTo>
                    <a:pt x="2342794" y="4268101"/>
                  </a:lnTo>
                  <a:lnTo>
                    <a:pt x="2360078" y="4147858"/>
                  </a:lnTo>
                  <a:lnTo>
                    <a:pt x="2373756" y="4026903"/>
                  </a:lnTo>
                  <a:lnTo>
                    <a:pt x="2384551" y="3905948"/>
                  </a:lnTo>
                  <a:lnTo>
                    <a:pt x="2391752" y="3784269"/>
                  </a:lnTo>
                  <a:lnTo>
                    <a:pt x="2396794" y="3662591"/>
                  </a:lnTo>
                  <a:lnTo>
                    <a:pt x="2398242" y="3540912"/>
                  </a:lnTo>
                  <a:lnTo>
                    <a:pt x="2398953" y="3540912"/>
                  </a:lnTo>
                  <a:lnTo>
                    <a:pt x="2397505" y="3419233"/>
                  </a:lnTo>
                  <a:lnTo>
                    <a:pt x="2392476" y="3297542"/>
                  </a:lnTo>
                  <a:lnTo>
                    <a:pt x="2385275" y="3175876"/>
                  </a:lnTo>
                  <a:lnTo>
                    <a:pt x="2374468" y="3054908"/>
                  </a:lnTo>
                  <a:lnTo>
                    <a:pt x="2360790" y="2933953"/>
                  </a:lnTo>
                  <a:lnTo>
                    <a:pt x="2343518" y="2813710"/>
                  </a:lnTo>
                  <a:lnTo>
                    <a:pt x="2323350" y="2693479"/>
                  </a:lnTo>
                  <a:lnTo>
                    <a:pt x="2300312" y="2573959"/>
                  </a:lnTo>
                  <a:lnTo>
                    <a:pt x="2274392" y="2455151"/>
                  </a:lnTo>
                  <a:lnTo>
                    <a:pt x="2245588" y="2337079"/>
                  </a:lnTo>
                  <a:lnTo>
                    <a:pt x="2213914" y="2219718"/>
                  </a:lnTo>
                  <a:lnTo>
                    <a:pt x="2178634" y="2103081"/>
                  </a:lnTo>
                  <a:lnTo>
                    <a:pt x="2140470" y="1987156"/>
                  </a:lnTo>
                  <a:lnTo>
                    <a:pt x="2100160" y="1872678"/>
                  </a:lnTo>
                  <a:lnTo>
                    <a:pt x="2056231" y="1758911"/>
                  </a:lnTo>
                  <a:lnTo>
                    <a:pt x="2009431" y="1646605"/>
                  </a:lnTo>
                  <a:lnTo>
                    <a:pt x="1960473" y="1534998"/>
                  </a:lnTo>
                  <a:lnTo>
                    <a:pt x="1907920" y="1425562"/>
                  </a:lnTo>
                  <a:lnTo>
                    <a:pt x="1853196" y="1316850"/>
                  </a:lnTo>
                  <a:lnTo>
                    <a:pt x="1795602" y="1209560"/>
                  </a:lnTo>
                  <a:lnTo>
                    <a:pt x="1735112" y="1103718"/>
                  </a:lnTo>
                  <a:lnTo>
                    <a:pt x="1671764" y="1000048"/>
                  </a:lnTo>
                  <a:lnTo>
                    <a:pt x="1606232" y="897089"/>
                  </a:lnTo>
                  <a:lnTo>
                    <a:pt x="1537842" y="796290"/>
                  </a:lnTo>
                  <a:lnTo>
                    <a:pt x="1467281" y="697649"/>
                  </a:lnTo>
                  <a:lnTo>
                    <a:pt x="1393837" y="600456"/>
                  </a:lnTo>
                  <a:lnTo>
                    <a:pt x="1318234" y="505409"/>
                  </a:lnTo>
                  <a:lnTo>
                    <a:pt x="1239762" y="411810"/>
                  </a:lnTo>
                  <a:lnTo>
                    <a:pt x="1159842" y="320370"/>
                  </a:lnTo>
                  <a:lnTo>
                    <a:pt x="1077043" y="231089"/>
                  </a:lnTo>
                  <a:lnTo>
                    <a:pt x="992083" y="143967"/>
                  </a:lnTo>
                  <a:lnTo>
                    <a:pt x="904963" y="59017"/>
                  </a:lnTo>
                  <a:lnTo>
                    <a:pt x="841333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2399030" cy="7698740"/>
            </a:xfrm>
            <a:custGeom>
              <a:avLst/>
              <a:gdLst/>
              <a:ahLst/>
              <a:cxnLst/>
              <a:rect l="l" t="t" r="r" b="b"/>
              <a:pathLst>
                <a:path w="2399030" h="7698740">
                  <a:moveTo>
                    <a:pt x="841333" y="0"/>
                  </a:moveTo>
                  <a:lnTo>
                    <a:pt x="904963" y="59017"/>
                  </a:lnTo>
                  <a:lnTo>
                    <a:pt x="992083" y="143967"/>
                  </a:lnTo>
                  <a:lnTo>
                    <a:pt x="1077043" y="231089"/>
                  </a:lnTo>
                  <a:lnTo>
                    <a:pt x="1159842" y="320370"/>
                  </a:lnTo>
                  <a:lnTo>
                    <a:pt x="1239762" y="411810"/>
                  </a:lnTo>
                  <a:lnTo>
                    <a:pt x="1318234" y="505409"/>
                  </a:lnTo>
                  <a:lnTo>
                    <a:pt x="1393837" y="600456"/>
                  </a:lnTo>
                  <a:lnTo>
                    <a:pt x="1467281" y="697649"/>
                  </a:lnTo>
                  <a:lnTo>
                    <a:pt x="1537842" y="796290"/>
                  </a:lnTo>
                  <a:lnTo>
                    <a:pt x="1606232" y="897089"/>
                  </a:lnTo>
                  <a:lnTo>
                    <a:pt x="1671764" y="1000048"/>
                  </a:lnTo>
                  <a:lnTo>
                    <a:pt x="1735111" y="1103718"/>
                  </a:lnTo>
                  <a:lnTo>
                    <a:pt x="1795602" y="1209560"/>
                  </a:lnTo>
                  <a:lnTo>
                    <a:pt x="1853196" y="1316850"/>
                  </a:lnTo>
                  <a:lnTo>
                    <a:pt x="1907920" y="1425562"/>
                  </a:lnTo>
                  <a:lnTo>
                    <a:pt x="1960473" y="1534998"/>
                  </a:lnTo>
                  <a:lnTo>
                    <a:pt x="2009431" y="1646605"/>
                  </a:lnTo>
                  <a:lnTo>
                    <a:pt x="2056231" y="1758911"/>
                  </a:lnTo>
                  <a:lnTo>
                    <a:pt x="2100160" y="1872678"/>
                  </a:lnTo>
                  <a:lnTo>
                    <a:pt x="2140470" y="1987156"/>
                  </a:lnTo>
                  <a:lnTo>
                    <a:pt x="2178634" y="2103081"/>
                  </a:lnTo>
                  <a:lnTo>
                    <a:pt x="2213914" y="2219718"/>
                  </a:lnTo>
                  <a:lnTo>
                    <a:pt x="2245588" y="2337079"/>
                  </a:lnTo>
                  <a:lnTo>
                    <a:pt x="2274392" y="2455151"/>
                  </a:lnTo>
                  <a:lnTo>
                    <a:pt x="2300312" y="2573959"/>
                  </a:lnTo>
                  <a:lnTo>
                    <a:pt x="2323350" y="2693479"/>
                  </a:lnTo>
                  <a:lnTo>
                    <a:pt x="2343518" y="2813710"/>
                  </a:lnTo>
                  <a:lnTo>
                    <a:pt x="2360790" y="2933953"/>
                  </a:lnTo>
                  <a:lnTo>
                    <a:pt x="2374468" y="3054908"/>
                  </a:lnTo>
                  <a:lnTo>
                    <a:pt x="2385275" y="3175876"/>
                  </a:lnTo>
                  <a:lnTo>
                    <a:pt x="2392476" y="3297542"/>
                  </a:lnTo>
                  <a:lnTo>
                    <a:pt x="2397505" y="3419233"/>
                  </a:lnTo>
                  <a:lnTo>
                    <a:pt x="2398953" y="3540912"/>
                  </a:lnTo>
                  <a:lnTo>
                    <a:pt x="2398242" y="3540912"/>
                  </a:lnTo>
                  <a:lnTo>
                    <a:pt x="2396794" y="3662590"/>
                  </a:lnTo>
                  <a:lnTo>
                    <a:pt x="2391752" y="3784269"/>
                  </a:lnTo>
                  <a:lnTo>
                    <a:pt x="2384551" y="3905948"/>
                  </a:lnTo>
                  <a:lnTo>
                    <a:pt x="2373756" y="4026903"/>
                  </a:lnTo>
                  <a:lnTo>
                    <a:pt x="2360078" y="4147857"/>
                  </a:lnTo>
                  <a:lnTo>
                    <a:pt x="2342794" y="4268101"/>
                  </a:lnTo>
                  <a:lnTo>
                    <a:pt x="2322639" y="4388345"/>
                  </a:lnTo>
                  <a:lnTo>
                    <a:pt x="2299588" y="4507864"/>
                  </a:lnTo>
                  <a:lnTo>
                    <a:pt x="2273680" y="4626660"/>
                  </a:lnTo>
                  <a:lnTo>
                    <a:pt x="2244877" y="4744732"/>
                  </a:lnTo>
                  <a:lnTo>
                    <a:pt x="2213190" y="4862093"/>
                  </a:lnTo>
                  <a:lnTo>
                    <a:pt x="2177910" y="4978729"/>
                  </a:lnTo>
                  <a:lnTo>
                    <a:pt x="2139759" y="5094655"/>
                  </a:lnTo>
                  <a:lnTo>
                    <a:pt x="2099436" y="5209133"/>
                  </a:lnTo>
                  <a:lnTo>
                    <a:pt x="2055520" y="5322899"/>
                  </a:lnTo>
                  <a:lnTo>
                    <a:pt x="2008720" y="5435218"/>
                  </a:lnTo>
                  <a:lnTo>
                    <a:pt x="1959762" y="5546089"/>
                  </a:lnTo>
                  <a:lnTo>
                    <a:pt x="1907196" y="5656249"/>
                  </a:lnTo>
                  <a:lnTo>
                    <a:pt x="1852472" y="5764974"/>
                  </a:lnTo>
                  <a:lnTo>
                    <a:pt x="1794878" y="5872251"/>
                  </a:lnTo>
                  <a:lnTo>
                    <a:pt x="1734400" y="5977369"/>
                  </a:lnTo>
                  <a:lnTo>
                    <a:pt x="1671040" y="6081775"/>
                  </a:lnTo>
                  <a:lnTo>
                    <a:pt x="1605521" y="6184010"/>
                  </a:lnTo>
                  <a:lnTo>
                    <a:pt x="1537118" y="6284810"/>
                  </a:lnTo>
                  <a:lnTo>
                    <a:pt x="1466557" y="6384162"/>
                  </a:lnTo>
                  <a:lnTo>
                    <a:pt x="1393126" y="6481368"/>
                  </a:lnTo>
                  <a:lnTo>
                    <a:pt x="1317523" y="6576402"/>
                  </a:lnTo>
                  <a:lnTo>
                    <a:pt x="1239762" y="6670001"/>
                  </a:lnTo>
                  <a:lnTo>
                    <a:pt x="1159122" y="6760717"/>
                  </a:lnTo>
                  <a:lnTo>
                    <a:pt x="1076324" y="6850011"/>
                  </a:lnTo>
                  <a:lnTo>
                    <a:pt x="991364" y="6937120"/>
                  </a:lnTo>
                  <a:lnTo>
                    <a:pt x="904245" y="7022083"/>
                  </a:lnTo>
                  <a:lnTo>
                    <a:pt x="814962" y="7104887"/>
                  </a:lnTo>
                  <a:lnTo>
                    <a:pt x="723527" y="7185519"/>
                  </a:lnTo>
                  <a:lnTo>
                    <a:pt x="630643" y="7264005"/>
                  </a:lnTo>
                  <a:lnTo>
                    <a:pt x="534888" y="7339596"/>
                  </a:lnTo>
                  <a:lnTo>
                    <a:pt x="437688" y="7412316"/>
                  </a:lnTo>
                  <a:lnTo>
                    <a:pt x="339050" y="7483601"/>
                  </a:lnTo>
                  <a:lnTo>
                    <a:pt x="238249" y="7552003"/>
                  </a:lnTo>
                  <a:lnTo>
                    <a:pt x="136009" y="7617523"/>
                  </a:lnTo>
                  <a:lnTo>
                    <a:pt x="31611" y="7680159"/>
                  </a:lnTo>
                  <a:lnTo>
                    <a:pt x="0" y="769834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2399030" cy="7698740"/>
            </a:xfrm>
            <a:custGeom>
              <a:avLst/>
              <a:gdLst/>
              <a:ahLst/>
              <a:cxnLst/>
              <a:rect l="l" t="t" r="r" b="b"/>
              <a:pathLst>
                <a:path w="2399030" h="7698740">
                  <a:moveTo>
                    <a:pt x="841333" y="0"/>
                  </a:moveTo>
                  <a:lnTo>
                    <a:pt x="904963" y="59017"/>
                  </a:lnTo>
                  <a:lnTo>
                    <a:pt x="992083" y="143967"/>
                  </a:lnTo>
                  <a:lnTo>
                    <a:pt x="1077043" y="231089"/>
                  </a:lnTo>
                  <a:lnTo>
                    <a:pt x="1159842" y="320370"/>
                  </a:lnTo>
                  <a:lnTo>
                    <a:pt x="1239762" y="411810"/>
                  </a:lnTo>
                  <a:lnTo>
                    <a:pt x="1318234" y="505409"/>
                  </a:lnTo>
                  <a:lnTo>
                    <a:pt x="1393837" y="600456"/>
                  </a:lnTo>
                  <a:lnTo>
                    <a:pt x="1467281" y="697649"/>
                  </a:lnTo>
                  <a:lnTo>
                    <a:pt x="1537842" y="796290"/>
                  </a:lnTo>
                  <a:lnTo>
                    <a:pt x="1606232" y="897089"/>
                  </a:lnTo>
                  <a:lnTo>
                    <a:pt x="1671764" y="1000048"/>
                  </a:lnTo>
                  <a:lnTo>
                    <a:pt x="1735111" y="1103718"/>
                  </a:lnTo>
                  <a:lnTo>
                    <a:pt x="1795602" y="1209560"/>
                  </a:lnTo>
                  <a:lnTo>
                    <a:pt x="1853196" y="1316850"/>
                  </a:lnTo>
                  <a:lnTo>
                    <a:pt x="1907920" y="1425562"/>
                  </a:lnTo>
                  <a:lnTo>
                    <a:pt x="1960473" y="1534998"/>
                  </a:lnTo>
                  <a:lnTo>
                    <a:pt x="2009431" y="1646605"/>
                  </a:lnTo>
                  <a:lnTo>
                    <a:pt x="2056231" y="1758911"/>
                  </a:lnTo>
                  <a:lnTo>
                    <a:pt x="2100160" y="1872678"/>
                  </a:lnTo>
                  <a:lnTo>
                    <a:pt x="2140470" y="1987156"/>
                  </a:lnTo>
                  <a:lnTo>
                    <a:pt x="2178634" y="2103081"/>
                  </a:lnTo>
                  <a:lnTo>
                    <a:pt x="2213914" y="2219718"/>
                  </a:lnTo>
                  <a:lnTo>
                    <a:pt x="2245588" y="2337079"/>
                  </a:lnTo>
                  <a:lnTo>
                    <a:pt x="2274392" y="2455151"/>
                  </a:lnTo>
                  <a:lnTo>
                    <a:pt x="2300312" y="2573959"/>
                  </a:lnTo>
                  <a:lnTo>
                    <a:pt x="2323350" y="2693479"/>
                  </a:lnTo>
                  <a:lnTo>
                    <a:pt x="2343518" y="2813710"/>
                  </a:lnTo>
                  <a:lnTo>
                    <a:pt x="2360790" y="2933953"/>
                  </a:lnTo>
                  <a:lnTo>
                    <a:pt x="2374468" y="3054908"/>
                  </a:lnTo>
                  <a:lnTo>
                    <a:pt x="2385275" y="3175876"/>
                  </a:lnTo>
                  <a:lnTo>
                    <a:pt x="2392476" y="3297542"/>
                  </a:lnTo>
                  <a:lnTo>
                    <a:pt x="2397505" y="3419233"/>
                  </a:lnTo>
                  <a:lnTo>
                    <a:pt x="2398953" y="3540912"/>
                  </a:lnTo>
                  <a:lnTo>
                    <a:pt x="2398242" y="3540912"/>
                  </a:lnTo>
                  <a:lnTo>
                    <a:pt x="2396794" y="3662590"/>
                  </a:lnTo>
                  <a:lnTo>
                    <a:pt x="2391752" y="3784269"/>
                  </a:lnTo>
                  <a:lnTo>
                    <a:pt x="2384551" y="3905948"/>
                  </a:lnTo>
                  <a:lnTo>
                    <a:pt x="2373756" y="4026903"/>
                  </a:lnTo>
                  <a:lnTo>
                    <a:pt x="2360078" y="4147857"/>
                  </a:lnTo>
                  <a:lnTo>
                    <a:pt x="2342794" y="4268101"/>
                  </a:lnTo>
                  <a:lnTo>
                    <a:pt x="2322639" y="4388345"/>
                  </a:lnTo>
                  <a:lnTo>
                    <a:pt x="2299588" y="4507864"/>
                  </a:lnTo>
                  <a:lnTo>
                    <a:pt x="2273680" y="4626660"/>
                  </a:lnTo>
                  <a:lnTo>
                    <a:pt x="2244877" y="4744732"/>
                  </a:lnTo>
                  <a:lnTo>
                    <a:pt x="2213190" y="4862093"/>
                  </a:lnTo>
                  <a:lnTo>
                    <a:pt x="2177910" y="4978729"/>
                  </a:lnTo>
                  <a:lnTo>
                    <a:pt x="2139759" y="5094655"/>
                  </a:lnTo>
                  <a:lnTo>
                    <a:pt x="2099436" y="5209133"/>
                  </a:lnTo>
                  <a:lnTo>
                    <a:pt x="2055520" y="5322899"/>
                  </a:lnTo>
                  <a:lnTo>
                    <a:pt x="2008720" y="5435218"/>
                  </a:lnTo>
                  <a:lnTo>
                    <a:pt x="1959762" y="5546089"/>
                  </a:lnTo>
                  <a:lnTo>
                    <a:pt x="1907196" y="5656249"/>
                  </a:lnTo>
                  <a:lnTo>
                    <a:pt x="1852472" y="5764974"/>
                  </a:lnTo>
                  <a:lnTo>
                    <a:pt x="1794878" y="5872251"/>
                  </a:lnTo>
                  <a:lnTo>
                    <a:pt x="1734400" y="5977369"/>
                  </a:lnTo>
                  <a:lnTo>
                    <a:pt x="1671040" y="6081775"/>
                  </a:lnTo>
                  <a:lnTo>
                    <a:pt x="1605521" y="6184010"/>
                  </a:lnTo>
                  <a:lnTo>
                    <a:pt x="1537118" y="6284810"/>
                  </a:lnTo>
                  <a:lnTo>
                    <a:pt x="1466557" y="6384162"/>
                  </a:lnTo>
                  <a:lnTo>
                    <a:pt x="1393126" y="6481368"/>
                  </a:lnTo>
                  <a:lnTo>
                    <a:pt x="1317523" y="6576402"/>
                  </a:lnTo>
                  <a:lnTo>
                    <a:pt x="1239762" y="6670001"/>
                  </a:lnTo>
                  <a:lnTo>
                    <a:pt x="1159122" y="6760717"/>
                  </a:lnTo>
                  <a:lnTo>
                    <a:pt x="1076324" y="6850011"/>
                  </a:lnTo>
                  <a:lnTo>
                    <a:pt x="991364" y="6937120"/>
                  </a:lnTo>
                  <a:lnTo>
                    <a:pt x="904245" y="7022083"/>
                  </a:lnTo>
                  <a:lnTo>
                    <a:pt x="814962" y="7104887"/>
                  </a:lnTo>
                  <a:lnTo>
                    <a:pt x="723527" y="7185519"/>
                  </a:lnTo>
                  <a:lnTo>
                    <a:pt x="630643" y="7264005"/>
                  </a:lnTo>
                  <a:lnTo>
                    <a:pt x="534888" y="7339596"/>
                  </a:lnTo>
                  <a:lnTo>
                    <a:pt x="437688" y="7412316"/>
                  </a:lnTo>
                  <a:lnTo>
                    <a:pt x="339050" y="7483601"/>
                  </a:lnTo>
                  <a:lnTo>
                    <a:pt x="238249" y="7552003"/>
                  </a:lnTo>
                  <a:lnTo>
                    <a:pt x="136009" y="7617523"/>
                  </a:lnTo>
                  <a:lnTo>
                    <a:pt x="31611" y="7680159"/>
                  </a:lnTo>
                  <a:lnTo>
                    <a:pt x="0" y="7698346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46195" y="6161761"/>
              <a:ext cx="2741930" cy="4125595"/>
            </a:xfrm>
            <a:custGeom>
              <a:avLst/>
              <a:gdLst/>
              <a:ahLst/>
              <a:cxnLst/>
              <a:rect l="l" t="t" r="r" b="b"/>
              <a:pathLst>
                <a:path w="2741930" h="4125595">
                  <a:moveTo>
                    <a:pt x="761" y="2414142"/>
                  </a:moveTo>
                  <a:lnTo>
                    <a:pt x="4317" y="2288146"/>
                  </a:lnTo>
                  <a:lnTo>
                    <a:pt x="13715" y="2162149"/>
                  </a:lnTo>
                  <a:lnTo>
                    <a:pt x="30225" y="2036863"/>
                  </a:lnTo>
                  <a:lnTo>
                    <a:pt x="53339" y="1912302"/>
                  </a:lnTo>
                  <a:lnTo>
                    <a:pt x="82803" y="1789188"/>
                  </a:lnTo>
                  <a:lnTo>
                    <a:pt x="118871" y="1668233"/>
                  </a:lnTo>
                  <a:lnTo>
                    <a:pt x="160654" y="1549425"/>
                  </a:lnTo>
                  <a:lnTo>
                    <a:pt x="208787" y="1432788"/>
                  </a:lnTo>
                  <a:lnTo>
                    <a:pt x="263524" y="1318310"/>
                  </a:lnTo>
                  <a:lnTo>
                    <a:pt x="324103" y="1207427"/>
                  </a:lnTo>
                  <a:lnTo>
                    <a:pt x="389508" y="1099426"/>
                  </a:lnTo>
                  <a:lnTo>
                    <a:pt x="461517" y="995756"/>
                  </a:lnTo>
                  <a:lnTo>
                    <a:pt x="538606" y="894956"/>
                  </a:lnTo>
                  <a:lnTo>
                    <a:pt x="620648" y="799198"/>
                  </a:lnTo>
                  <a:lnTo>
                    <a:pt x="707135" y="707034"/>
                  </a:lnTo>
                  <a:lnTo>
                    <a:pt x="799210" y="620636"/>
                  </a:lnTo>
                  <a:lnTo>
                    <a:pt x="894968" y="538556"/>
                  </a:lnTo>
                  <a:lnTo>
                    <a:pt x="995044" y="461517"/>
                  </a:lnTo>
                  <a:lnTo>
                    <a:pt x="1099438" y="389521"/>
                  </a:lnTo>
                  <a:lnTo>
                    <a:pt x="1207515" y="324002"/>
                  </a:lnTo>
                  <a:lnTo>
                    <a:pt x="1318386" y="263524"/>
                  </a:lnTo>
                  <a:lnTo>
                    <a:pt x="1432178" y="208800"/>
                  </a:lnTo>
                  <a:lnTo>
                    <a:pt x="1548764" y="160566"/>
                  </a:lnTo>
                  <a:lnTo>
                    <a:pt x="1668271" y="118084"/>
                  </a:lnTo>
                  <a:lnTo>
                    <a:pt x="1789175" y="82080"/>
                  </a:lnTo>
                  <a:lnTo>
                    <a:pt x="1912365" y="52565"/>
                  </a:lnTo>
                  <a:lnTo>
                    <a:pt x="2036190" y="29527"/>
                  </a:lnTo>
                  <a:lnTo>
                    <a:pt x="2162174" y="12966"/>
                  </a:lnTo>
                  <a:lnTo>
                    <a:pt x="2288158" y="3606"/>
                  </a:lnTo>
                  <a:lnTo>
                    <a:pt x="2414142" y="0"/>
                  </a:lnTo>
                  <a:lnTo>
                    <a:pt x="2540126" y="3606"/>
                  </a:lnTo>
                  <a:lnTo>
                    <a:pt x="2666237" y="12966"/>
                  </a:lnTo>
                  <a:lnTo>
                    <a:pt x="2741853" y="22967"/>
                  </a:lnTo>
                </a:path>
                <a:path w="2741930" h="4125595">
                  <a:moveTo>
                    <a:pt x="712106" y="4125237"/>
                  </a:moveTo>
                  <a:lnTo>
                    <a:pt x="620648" y="4029094"/>
                  </a:lnTo>
                  <a:lnTo>
                    <a:pt x="538606" y="3933338"/>
                  </a:lnTo>
                  <a:lnTo>
                    <a:pt x="461517" y="3832537"/>
                  </a:lnTo>
                  <a:lnTo>
                    <a:pt x="389508" y="3728858"/>
                  </a:lnTo>
                  <a:lnTo>
                    <a:pt x="324103" y="3620858"/>
                  </a:lnTo>
                  <a:lnTo>
                    <a:pt x="263524" y="3509976"/>
                  </a:lnTo>
                  <a:lnTo>
                    <a:pt x="208787" y="3395498"/>
                  </a:lnTo>
                  <a:lnTo>
                    <a:pt x="160654" y="3278861"/>
                  </a:lnTo>
                  <a:lnTo>
                    <a:pt x="118109" y="3160062"/>
                  </a:lnTo>
                  <a:lnTo>
                    <a:pt x="82168" y="3039099"/>
                  </a:lnTo>
                  <a:lnTo>
                    <a:pt x="52577" y="2915983"/>
                  </a:lnTo>
                  <a:lnTo>
                    <a:pt x="29590" y="2791421"/>
                  </a:lnTo>
                  <a:lnTo>
                    <a:pt x="12953" y="2666148"/>
                  </a:lnTo>
                  <a:lnTo>
                    <a:pt x="3682" y="2540139"/>
                  </a:lnTo>
                  <a:lnTo>
                    <a:pt x="0" y="2414142"/>
                  </a:lnTo>
                  <a:lnTo>
                    <a:pt x="761" y="2414142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82243" y="5502960"/>
              <a:ext cx="876935" cy="876935"/>
            </a:xfrm>
            <a:custGeom>
              <a:avLst/>
              <a:gdLst/>
              <a:ahLst/>
              <a:cxnLst/>
              <a:rect l="l" t="t" r="r" b="b"/>
              <a:pathLst>
                <a:path w="876934" h="876935">
                  <a:moveTo>
                    <a:pt x="876922" y="0"/>
                  </a:moveTo>
                  <a:lnTo>
                    <a:pt x="0" y="0"/>
                  </a:lnTo>
                  <a:lnTo>
                    <a:pt x="0" y="876922"/>
                  </a:lnTo>
                  <a:lnTo>
                    <a:pt x="438454" y="876922"/>
                  </a:lnTo>
                  <a:lnTo>
                    <a:pt x="876922" y="876922"/>
                  </a:lnTo>
                  <a:lnTo>
                    <a:pt x="876922" y="0"/>
                  </a:lnTo>
                  <a:close/>
                </a:path>
              </a:pathLst>
            </a:custGeom>
            <a:solidFill>
              <a:srgbClr val="2624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82243" y="5502960"/>
              <a:ext cx="876935" cy="876935"/>
            </a:xfrm>
            <a:custGeom>
              <a:avLst/>
              <a:gdLst/>
              <a:ahLst/>
              <a:cxnLst/>
              <a:rect l="l" t="t" r="r" b="b"/>
              <a:pathLst>
                <a:path w="876934" h="876935">
                  <a:moveTo>
                    <a:pt x="438454" y="876922"/>
                  </a:moveTo>
                  <a:lnTo>
                    <a:pt x="0" y="876922"/>
                  </a:lnTo>
                  <a:lnTo>
                    <a:pt x="0" y="0"/>
                  </a:lnTo>
                  <a:lnTo>
                    <a:pt x="876922" y="0"/>
                  </a:lnTo>
                  <a:lnTo>
                    <a:pt x="876922" y="876922"/>
                  </a:lnTo>
                  <a:lnTo>
                    <a:pt x="438454" y="876922"/>
                  </a:lnTo>
                  <a:close/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04795" y="5502960"/>
              <a:ext cx="876935" cy="876935"/>
            </a:xfrm>
            <a:custGeom>
              <a:avLst/>
              <a:gdLst/>
              <a:ahLst/>
              <a:cxnLst/>
              <a:rect l="l" t="t" r="r" b="b"/>
              <a:pathLst>
                <a:path w="876934" h="876935">
                  <a:moveTo>
                    <a:pt x="876935" y="0"/>
                  </a:moveTo>
                  <a:lnTo>
                    <a:pt x="0" y="0"/>
                  </a:lnTo>
                  <a:lnTo>
                    <a:pt x="0" y="876922"/>
                  </a:lnTo>
                  <a:lnTo>
                    <a:pt x="438467" y="876922"/>
                  </a:lnTo>
                  <a:lnTo>
                    <a:pt x="876935" y="876922"/>
                  </a:lnTo>
                  <a:lnTo>
                    <a:pt x="876935" y="0"/>
                  </a:lnTo>
                  <a:close/>
                </a:path>
              </a:pathLst>
            </a:custGeom>
            <a:solidFill>
              <a:srgbClr val="2624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04795" y="5502960"/>
              <a:ext cx="876935" cy="876935"/>
            </a:xfrm>
            <a:custGeom>
              <a:avLst/>
              <a:gdLst/>
              <a:ahLst/>
              <a:cxnLst/>
              <a:rect l="l" t="t" r="r" b="b"/>
              <a:pathLst>
                <a:path w="876934" h="876935">
                  <a:moveTo>
                    <a:pt x="438467" y="876922"/>
                  </a:moveTo>
                  <a:lnTo>
                    <a:pt x="0" y="876922"/>
                  </a:lnTo>
                  <a:lnTo>
                    <a:pt x="0" y="0"/>
                  </a:lnTo>
                  <a:lnTo>
                    <a:pt x="876935" y="0"/>
                  </a:lnTo>
                  <a:lnTo>
                    <a:pt x="876935" y="876922"/>
                  </a:lnTo>
                  <a:lnTo>
                    <a:pt x="438467" y="876922"/>
                  </a:lnTo>
                  <a:close/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28085" y="5502960"/>
              <a:ext cx="876935" cy="876935"/>
            </a:xfrm>
            <a:custGeom>
              <a:avLst/>
              <a:gdLst/>
              <a:ahLst/>
              <a:cxnLst/>
              <a:rect l="l" t="t" r="r" b="b"/>
              <a:pathLst>
                <a:path w="876934" h="876935">
                  <a:moveTo>
                    <a:pt x="876922" y="0"/>
                  </a:moveTo>
                  <a:lnTo>
                    <a:pt x="0" y="0"/>
                  </a:lnTo>
                  <a:lnTo>
                    <a:pt x="0" y="876922"/>
                  </a:lnTo>
                  <a:lnTo>
                    <a:pt x="438454" y="876922"/>
                  </a:lnTo>
                  <a:lnTo>
                    <a:pt x="876922" y="876922"/>
                  </a:lnTo>
                  <a:lnTo>
                    <a:pt x="876922" y="0"/>
                  </a:lnTo>
                  <a:close/>
                </a:path>
              </a:pathLst>
            </a:custGeom>
            <a:solidFill>
              <a:srgbClr val="2624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928085" y="5502960"/>
              <a:ext cx="876935" cy="876935"/>
            </a:xfrm>
            <a:custGeom>
              <a:avLst/>
              <a:gdLst/>
              <a:ahLst/>
              <a:cxnLst/>
              <a:rect l="l" t="t" r="r" b="b"/>
              <a:pathLst>
                <a:path w="876934" h="876935">
                  <a:moveTo>
                    <a:pt x="438454" y="876922"/>
                  </a:moveTo>
                  <a:lnTo>
                    <a:pt x="0" y="876922"/>
                  </a:lnTo>
                  <a:lnTo>
                    <a:pt x="0" y="0"/>
                  </a:lnTo>
                  <a:lnTo>
                    <a:pt x="876922" y="0"/>
                  </a:lnTo>
                  <a:lnTo>
                    <a:pt x="876922" y="876922"/>
                  </a:lnTo>
                  <a:lnTo>
                    <a:pt x="438454" y="876922"/>
                  </a:lnTo>
                  <a:close/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75220" y="5595124"/>
              <a:ext cx="1913889" cy="692150"/>
            </a:xfrm>
            <a:custGeom>
              <a:avLst/>
              <a:gdLst/>
              <a:ahLst/>
              <a:cxnLst/>
              <a:rect l="l" t="t" r="r" b="b"/>
              <a:pathLst>
                <a:path w="1913890" h="692150">
                  <a:moveTo>
                    <a:pt x="685685" y="292430"/>
                  </a:moveTo>
                  <a:lnTo>
                    <a:pt x="664476" y="214007"/>
                  </a:lnTo>
                  <a:lnTo>
                    <a:pt x="644766" y="173647"/>
                  </a:lnTo>
                  <a:lnTo>
                    <a:pt x="619734" y="136004"/>
                  </a:lnTo>
                  <a:lnTo>
                    <a:pt x="589508" y="101523"/>
                  </a:lnTo>
                  <a:lnTo>
                    <a:pt x="547751" y="65874"/>
                  </a:lnTo>
                  <a:lnTo>
                    <a:pt x="501637" y="37731"/>
                  </a:lnTo>
                  <a:lnTo>
                    <a:pt x="460641" y="20891"/>
                  </a:lnTo>
                  <a:lnTo>
                    <a:pt x="451993" y="17335"/>
                  </a:lnTo>
                  <a:lnTo>
                    <a:pt x="399656" y="4914"/>
                  </a:lnTo>
                  <a:lnTo>
                    <a:pt x="345452" y="723"/>
                  </a:lnTo>
                  <a:lnTo>
                    <a:pt x="290842" y="4914"/>
                  </a:lnTo>
                  <a:lnTo>
                    <a:pt x="238188" y="17335"/>
                  </a:lnTo>
                  <a:lnTo>
                    <a:pt x="188455" y="37731"/>
                  </a:lnTo>
                  <a:lnTo>
                    <a:pt x="142544" y="65874"/>
                  </a:lnTo>
                  <a:lnTo>
                    <a:pt x="101396" y="101523"/>
                  </a:lnTo>
                  <a:lnTo>
                    <a:pt x="65417" y="143281"/>
                  </a:lnTo>
                  <a:lnTo>
                    <a:pt x="37058" y="189395"/>
                  </a:lnTo>
                  <a:lnTo>
                    <a:pt x="16548" y="239039"/>
                  </a:lnTo>
                  <a:lnTo>
                    <a:pt x="4089" y="291376"/>
                  </a:lnTo>
                  <a:lnTo>
                    <a:pt x="114" y="342709"/>
                  </a:lnTo>
                  <a:lnTo>
                    <a:pt x="0" y="347027"/>
                  </a:lnTo>
                  <a:lnTo>
                    <a:pt x="3924" y="398919"/>
                  </a:lnTo>
                  <a:lnTo>
                    <a:pt x="15913" y="450519"/>
                  </a:lnTo>
                  <a:lnTo>
                    <a:pt x="35737" y="499668"/>
                  </a:lnTo>
                  <a:lnTo>
                    <a:pt x="63246" y="545731"/>
                  </a:lnTo>
                  <a:lnTo>
                    <a:pt x="96342" y="585749"/>
                  </a:lnTo>
                  <a:lnTo>
                    <a:pt x="134696" y="620242"/>
                  </a:lnTo>
                  <a:lnTo>
                    <a:pt x="177647" y="648792"/>
                  </a:lnTo>
                  <a:lnTo>
                    <a:pt x="224510" y="671004"/>
                  </a:lnTo>
                  <a:lnTo>
                    <a:pt x="225945" y="671728"/>
                  </a:lnTo>
                  <a:lnTo>
                    <a:pt x="232422" y="671728"/>
                  </a:lnTo>
                  <a:lnTo>
                    <a:pt x="235305" y="670293"/>
                  </a:lnTo>
                  <a:lnTo>
                    <a:pt x="237464" y="667410"/>
                  </a:lnTo>
                  <a:lnTo>
                    <a:pt x="238848" y="665340"/>
                  </a:lnTo>
                  <a:lnTo>
                    <a:pt x="238899" y="642213"/>
                  </a:lnTo>
                  <a:lnTo>
                    <a:pt x="238899" y="457174"/>
                  </a:lnTo>
                  <a:lnTo>
                    <a:pt x="234581" y="452145"/>
                  </a:lnTo>
                  <a:lnTo>
                    <a:pt x="136677" y="452145"/>
                  </a:lnTo>
                  <a:lnTo>
                    <a:pt x="136677" y="371500"/>
                  </a:lnTo>
                  <a:lnTo>
                    <a:pt x="233857" y="371500"/>
                  </a:lnTo>
                  <a:lnTo>
                    <a:pt x="238899" y="366458"/>
                  </a:lnTo>
                  <a:lnTo>
                    <a:pt x="239014" y="344868"/>
                  </a:lnTo>
                  <a:lnTo>
                    <a:pt x="246049" y="299656"/>
                  </a:lnTo>
                  <a:lnTo>
                    <a:pt x="266077" y="257556"/>
                  </a:lnTo>
                  <a:lnTo>
                    <a:pt x="296862" y="221297"/>
                  </a:lnTo>
                  <a:lnTo>
                    <a:pt x="336283" y="192887"/>
                  </a:lnTo>
                  <a:lnTo>
                    <a:pt x="382231" y="174371"/>
                  </a:lnTo>
                  <a:lnTo>
                    <a:pt x="432562" y="167754"/>
                  </a:lnTo>
                  <a:lnTo>
                    <a:pt x="480085" y="167754"/>
                  </a:lnTo>
                  <a:lnTo>
                    <a:pt x="480085" y="248399"/>
                  </a:lnTo>
                  <a:lnTo>
                    <a:pt x="432562" y="248399"/>
                  </a:lnTo>
                  <a:lnTo>
                    <a:pt x="409765" y="249885"/>
                  </a:lnTo>
                  <a:lnTo>
                    <a:pt x="370103" y="262051"/>
                  </a:lnTo>
                  <a:lnTo>
                    <a:pt x="339280" y="287667"/>
                  </a:lnTo>
                  <a:lnTo>
                    <a:pt x="321894" y="324294"/>
                  </a:lnTo>
                  <a:lnTo>
                    <a:pt x="319532" y="365747"/>
                  </a:lnTo>
                  <a:lnTo>
                    <a:pt x="324573" y="371500"/>
                  </a:lnTo>
                  <a:lnTo>
                    <a:pt x="379285" y="371500"/>
                  </a:lnTo>
                  <a:lnTo>
                    <a:pt x="385051" y="366458"/>
                  </a:lnTo>
                  <a:lnTo>
                    <a:pt x="385051" y="354228"/>
                  </a:lnTo>
                  <a:lnTo>
                    <a:pt x="380009" y="349186"/>
                  </a:lnTo>
                  <a:lnTo>
                    <a:pt x="341134" y="349186"/>
                  </a:lnTo>
                  <a:lnTo>
                    <a:pt x="341134" y="344868"/>
                  </a:lnTo>
                  <a:lnTo>
                    <a:pt x="349554" y="308838"/>
                  </a:lnTo>
                  <a:lnTo>
                    <a:pt x="371195" y="285013"/>
                  </a:lnTo>
                  <a:lnTo>
                    <a:pt x="400659" y="271868"/>
                  </a:lnTo>
                  <a:lnTo>
                    <a:pt x="432562" y="267830"/>
                  </a:lnTo>
                  <a:lnTo>
                    <a:pt x="495922" y="267830"/>
                  </a:lnTo>
                  <a:lnTo>
                    <a:pt x="500964" y="263512"/>
                  </a:lnTo>
                  <a:lnTo>
                    <a:pt x="500964" y="167754"/>
                  </a:lnTo>
                  <a:lnTo>
                    <a:pt x="500964" y="149034"/>
                  </a:lnTo>
                  <a:lnTo>
                    <a:pt x="496633" y="142557"/>
                  </a:lnTo>
                  <a:lnTo>
                    <a:pt x="432562" y="142557"/>
                  </a:lnTo>
                  <a:lnTo>
                    <a:pt x="392684" y="146494"/>
                  </a:lnTo>
                  <a:lnTo>
                    <a:pt x="353733" y="157937"/>
                  </a:lnTo>
                  <a:lnTo>
                    <a:pt x="316953" y="176263"/>
                  </a:lnTo>
                  <a:lnTo>
                    <a:pt x="283540" y="200875"/>
                  </a:lnTo>
                  <a:lnTo>
                    <a:pt x="255270" y="232041"/>
                  </a:lnTo>
                  <a:lnTo>
                    <a:pt x="234505" y="266649"/>
                  </a:lnTo>
                  <a:lnTo>
                    <a:pt x="221691" y="303834"/>
                  </a:lnTo>
                  <a:lnTo>
                    <a:pt x="217309" y="342709"/>
                  </a:lnTo>
                  <a:lnTo>
                    <a:pt x="217309" y="347027"/>
                  </a:lnTo>
                  <a:lnTo>
                    <a:pt x="120827" y="347027"/>
                  </a:lnTo>
                  <a:lnTo>
                    <a:pt x="115074" y="351345"/>
                  </a:lnTo>
                  <a:lnTo>
                    <a:pt x="115074" y="466547"/>
                  </a:lnTo>
                  <a:lnTo>
                    <a:pt x="120116" y="471576"/>
                  </a:lnTo>
                  <a:lnTo>
                    <a:pt x="217309" y="471576"/>
                  </a:lnTo>
                  <a:lnTo>
                    <a:pt x="217309" y="642213"/>
                  </a:lnTo>
                  <a:lnTo>
                    <a:pt x="174790" y="620458"/>
                  </a:lnTo>
                  <a:lnTo>
                    <a:pt x="136601" y="592912"/>
                  </a:lnTo>
                  <a:lnTo>
                    <a:pt x="103149" y="560273"/>
                  </a:lnTo>
                  <a:lnTo>
                    <a:pt x="74853" y="523227"/>
                  </a:lnTo>
                  <a:lnTo>
                    <a:pt x="52133" y="482473"/>
                  </a:lnTo>
                  <a:lnTo>
                    <a:pt x="35382" y="438696"/>
                  </a:lnTo>
                  <a:lnTo>
                    <a:pt x="25031" y="392595"/>
                  </a:lnTo>
                  <a:lnTo>
                    <a:pt x="21488" y="344868"/>
                  </a:lnTo>
                  <a:lnTo>
                    <a:pt x="24993" y="296913"/>
                  </a:lnTo>
                  <a:lnTo>
                    <a:pt x="35179" y="251167"/>
                  </a:lnTo>
                  <a:lnTo>
                    <a:pt x="51549" y="208127"/>
                  </a:lnTo>
                  <a:lnTo>
                    <a:pt x="73596" y="168300"/>
                  </a:lnTo>
                  <a:lnTo>
                    <a:pt x="100838" y="132168"/>
                  </a:lnTo>
                  <a:lnTo>
                    <a:pt x="132778" y="100228"/>
                  </a:lnTo>
                  <a:lnTo>
                    <a:pt x="168910" y="72986"/>
                  </a:lnTo>
                  <a:lnTo>
                    <a:pt x="208737" y="50939"/>
                  </a:lnTo>
                  <a:lnTo>
                    <a:pt x="251764" y="34569"/>
                  </a:lnTo>
                  <a:lnTo>
                    <a:pt x="297510" y="24396"/>
                  </a:lnTo>
                  <a:lnTo>
                    <a:pt x="345452" y="20891"/>
                  </a:lnTo>
                  <a:lnTo>
                    <a:pt x="393090" y="24422"/>
                  </a:lnTo>
                  <a:lnTo>
                    <a:pt x="438619" y="34696"/>
                  </a:lnTo>
                  <a:lnTo>
                    <a:pt x="481558" y="51181"/>
                  </a:lnTo>
                  <a:lnTo>
                    <a:pt x="521385" y="73355"/>
                  </a:lnTo>
                  <a:lnTo>
                    <a:pt x="557568" y="100723"/>
                  </a:lnTo>
                  <a:lnTo>
                    <a:pt x="589597" y="132753"/>
                  </a:lnTo>
                  <a:lnTo>
                    <a:pt x="616966" y="168935"/>
                  </a:lnTo>
                  <a:lnTo>
                    <a:pt x="639140" y="208762"/>
                  </a:lnTo>
                  <a:lnTo>
                    <a:pt x="655624" y="251701"/>
                  </a:lnTo>
                  <a:lnTo>
                    <a:pt x="665899" y="297230"/>
                  </a:lnTo>
                  <a:lnTo>
                    <a:pt x="669277" y="342709"/>
                  </a:lnTo>
                  <a:lnTo>
                    <a:pt x="669378" y="345592"/>
                  </a:lnTo>
                  <a:lnTo>
                    <a:pt x="665911" y="392811"/>
                  </a:lnTo>
                  <a:lnTo>
                    <a:pt x="655688" y="438556"/>
                  </a:lnTo>
                  <a:lnTo>
                    <a:pt x="639254" y="481596"/>
                  </a:lnTo>
                  <a:lnTo>
                    <a:pt x="617143" y="521423"/>
                  </a:lnTo>
                  <a:lnTo>
                    <a:pt x="589838" y="557555"/>
                  </a:lnTo>
                  <a:lnTo>
                    <a:pt x="557847" y="589495"/>
                  </a:lnTo>
                  <a:lnTo>
                    <a:pt x="521690" y="616737"/>
                  </a:lnTo>
                  <a:lnTo>
                    <a:pt x="481876" y="638784"/>
                  </a:lnTo>
                  <a:lnTo>
                    <a:pt x="438886" y="655154"/>
                  </a:lnTo>
                  <a:lnTo>
                    <a:pt x="393242" y="665340"/>
                  </a:lnTo>
                  <a:lnTo>
                    <a:pt x="345452" y="668845"/>
                  </a:lnTo>
                  <a:lnTo>
                    <a:pt x="341134" y="668845"/>
                  </a:lnTo>
                  <a:lnTo>
                    <a:pt x="341134" y="472300"/>
                  </a:lnTo>
                  <a:lnTo>
                    <a:pt x="496633" y="472300"/>
                  </a:lnTo>
                  <a:lnTo>
                    <a:pt x="502399" y="467982"/>
                  </a:lnTo>
                  <a:lnTo>
                    <a:pt x="502399" y="354228"/>
                  </a:lnTo>
                  <a:lnTo>
                    <a:pt x="497357" y="349186"/>
                  </a:lnTo>
                  <a:lnTo>
                    <a:pt x="421767" y="349186"/>
                  </a:lnTo>
                  <a:lnTo>
                    <a:pt x="416001" y="353504"/>
                  </a:lnTo>
                  <a:lnTo>
                    <a:pt x="416001" y="365747"/>
                  </a:lnTo>
                  <a:lnTo>
                    <a:pt x="421043" y="371500"/>
                  </a:lnTo>
                  <a:lnTo>
                    <a:pt x="480796" y="371500"/>
                  </a:lnTo>
                  <a:lnTo>
                    <a:pt x="480796" y="452145"/>
                  </a:lnTo>
                  <a:lnTo>
                    <a:pt x="325297" y="452145"/>
                  </a:lnTo>
                  <a:lnTo>
                    <a:pt x="319532" y="456463"/>
                  </a:lnTo>
                  <a:lnTo>
                    <a:pt x="319532" y="686841"/>
                  </a:lnTo>
                  <a:lnTo>
                    <a:pt x="324573" y="691172"/>
                  </a:lnTo>
                  <a:lnTo>
                    <a:pt x="329615" y="691883"/>
                  </a:lnTo>
                  <a:lnTo>
                    <a:pt x="345452" y="691883"/>
                  </a:lnTo>
                  <a:lnTo>
                    <a:pt x="399656" y="687679"/>
                  </a:lnTo>
                  <a:lnTo>
                    <a:pt x="451993" y="675271"/>
                  </a:lnTo>
                  <a:lnTo>
                    <a:pt x="501637" y="654875"/>
                  </a:lnTo>
                  <a:lnTo>
                    <a:pt x="547751" y="626732"/>
                  </a:lnTo>
                  <a:lnTo>
                    <a:pt x="589508" y="591096"/>
                  </a:lnTo>
                  <a:lnTo>
                    <a:pt x="625157" y="549325"/>
                  </a:lnTo>
                  <a:lnTo>
                    <a:pt x="653300" y="503212"/>
                  </a:lnTo>
                  <a:lnTo>
                    <a:pt x="673696" y="453567"/>
                  </a:lnTo>
                  <a:lnTo>
                    <a:pt x="685685" y="402996"/>
                  </a:lnTo>
                  <a:lnTo>
                    <a:pt x="685685" y="292430"/>
                  </a:lnTo>
                  <a:close/>
                </a:path>
                <a:path w="1913890" h="692150">
                  <a:moveTo>
                    <a:pt x="1781136" y="221018"/>
                  </a:moveTo>
                  <a:lnTo>
                    <a:pt x="1774050" y="185585"/>
                  </a:lnTo>
                  <a:lnTo>
                    <a:pt x="1759546" y="164007"/>
                  </a:lnTo>
                  <a:lnTo>
                    <a:pt x="1759546" y="221018"/>
                  </a:lnTo>
                  <a:lnTo>
                    <a:pt x="1759546" y="469392"/>
                  </a:lnTo>
                  <a:lnTo>
                    <a:pt x="1754111" y="496290"/>
                  </a:lnTo>
                  <a:lnTo>
                    <a:pt x="1739290" y="518261"/>
                  </a:lnTo>
                  <a:lnTo>
                    <a:pt x="1717319" y="533082"/>
                  </a:lnTo>
                  <a:lnTo>
                    <a:pt x="1690433" y="538505"/>
                  </a:lnTo>
                  <a:lnTo>
                    <a:pt x="1442046" y="538505"/>
                  </a:lnTo>
                  <a:lnTo>
                    <a:pt x="1415135" y="533082"/>
                  </a:lnTo>
                  <a:lnTo>
                    <a:pt x="1393177" y="518261"/>
                  </a:lnTo>
                  <a:lnTo>
                    <a:pt x="1378356" y="496290"/>
                  </a:lnTo>
                  <a:lnTo>
                    <a:pt x="1372933" y="469392"/>
                  </a:lnTo>
                  <a:lnTo>
                    <a:pt x="1372933" y="221018"/>
                  </a:lnTo>
                  <a:lnTo>
                    <a:pt x="1378356" y="194119"/>
                  </a:lnTo>
                  <a:lnTo>
                    <a:pt x="1393177" y="172161"/>
                  </a:lnTo>
                  <a:lnTo>
                    <a:pt x="1415135" y="157340"/>
                  </a:lnTo>
                  <a:lnTo>
                    <a:pt x="1442046" y="151904"/>
                  </a:lnTo>
                  <a:lnTo>
                    <a:pt x="1690433" y="151904"/>
                  </a:lnTo>
                  <a:lnTo>
                    <a:pt x="1717319" y="157340"/>
                  </a:lnTo>
                  <a:lnTo>
                    <a:pt x="1739290" y="172161"/>
                  </a:lnTo>
                  <a:lnTo>
                    <a:pt x="1754111" y="194119"/>
                  </a:lnTo>
                  <a:lnTo>
                    <a:pt x="1759546" y="221018"/>
                  </a:lnTo>
                  <a:lnTo>
                    <a:pt x="1759546" y="164007"/>
                  </a:lnTo>
                  <a:lnTo>
                    <a:pt x="1754682" y="156768"/>
                  </a:lnTo>
                  <a:lnTo>
                    <a:pt x="1747456" y="151904"/>
                  </a:lnTo>
                  <a:lnTo>
                    <a:pt x="1725853" y="137401"/>
                  </a:lnTo>
                  <a:lnTo>
                    <a:pt x="1690433" y="130302"/>
                  </a:lnTo>
                  <a:lnTo>
                    <a:pt x="1442046" y="130302"/>
                  </a:lnTo>
                  <a:lnTo>
                    <a:pt x="1406601" y="137401"/>
                  </a:lnTo>
                  <a:lnTo>
                    <a:pt x="1377784" y="156768"/>
                  </a:lnTo>
                  <a:lnTo>
                    <a:pt x="1358417" y="185585"/>
                  </a:lnTo>
                  <a:lnTo>
                    <a:pt x="1351330" y="221018"/>
                  </a:lnTo>
                  <a:lnTo>
                    <a:pt x="1351330" y="469392"/>
                  </a:lnTo>
                  <a:lnTo>
                    <a:pt x="1358417" y="504825"/>
                  </a:lnTo>
                  <a:lnTo>
                    <a:pt x="1377784" y="533641"/>
                  </a:lnTo>
                  <a:lnTo>
                    <a:pt x="1406601" y="553021"/>
                  </a:lnTo>
                  <a:lnTo>
                    <a:pt x="1442046" y="560095"/>
                  </a:lnTo>
                  <a:lnTo>
                    <a:pt x="1690433" y="560095"/>
                  </a:lnTo>
                  <a:lnTo>
                    <a:pt x="1725853" y="553021"/>
                  </a:lnTo>
                  <a:lnTo>
                    <a:pt x="1747443" y="538505"/>
                  </a:lnTo>
                  <a:lnTo>
                    <a:pt x="1754682" y="533641"/>
                  </a:lnTo>
                  <a:lnTo>
                    <a:pt x="1774050" y="504825"/>
                  </a:lnTo>
                  <a:lnTo>
                    <a:pt x="1781136" y="469392"/>
                  </a:lnTo>
                  <a:lnTo>
                    <a:pt x="1781136" y="221018"/>
                  </a:lnTo>
                  <a:close/>
                </a:path>
                <a:path w="1913890" h="692150">
                  <a:moveTo>
                    <a:pt x="1913585" y="345414"/>
                  </a:moveTo>
                  <a:lnTo>
                    <a:pt x="1909330" y="291020"/>
                  </a:lnTo>
                  <a:lnTo>
                    <a:pt x="1896745" y="238467"/>
                  </a:lnTo>
                  <a:lnTo>
                    <a:pt x="1891284" y="225285"/>
                  </a:lnTo>
                  <a:lnTo>
                    <a:pt x="1891284" y="345414"/>
                  </a:lnTo>
                  <a:lnTo>
                    <a:pt x="1891284" y="345732"/>
                  </a:lnTo>
                  <a:lnTo>
                    <a:pt x="1887766" y="393344"/>
                  </a:lnTo>
                  <a:lnTo>
                    <a:pt x="1877542" y="438937"/>
                  </a:lnTo>
                  <a:lnTo>
                    <a:pt x="1861096" y="481850"/>
                  </a:lnTo>
                  <a:lnTo>
                    <a:pt x="1838960" y="521589"/>
                  </a:lnTo>
                  <a:lnTo>
                    <a:pt x="1811629" y="557644"/>
                  </a:lnTo>
                  <a:lnTo>
                    <a:pt x="1779600" y="589534"/>
                  </a:lnTo>
                  <a:lnTo>
                    <a:pt x="1743367" y="616737"/>
                  </a:lnTo>
                  <a:lnTo>
                    <a:pt x="1703451" y="638771"/>
                  </a:lnTo>
                  <a:lnTo>
                    <a:pt x="1660347" y="655129"/>
                  </a:lnTo>
                  <a:lnTo>
                    <a:pt x="1614563" y="665314"/>
                  </a:lnTo>
                  <a:lnTo>
                    <a:pt x="1566583" y="668820"/>
                  </a:lnTo>
                  <a:lnTo>
                    <a:pt x="1518818" y="665314"/>
                  </a:lnTo>
                  <a:lnTo>
                    <a:pt x="1473225" y="655129"/>
                  </a:lnTo>
                  <a:lnTo>
                    <a:pt x="1430299" y="638771"/>
                  </a:lnTo>
                  <a:lnTo>
                    <a:pt x="1390561" y="616737"/>
                  </a:lnTo>
                  <a:lnTo>
                    <a:pt x="1354505" y="589534"/>
                  </a:lnTo>
                  <a:lnTo>
                    <a:pt x="1322616" y="557644"/>
                  </a:lnTo>
                  <a:lnTo>
                    <a:pt x="1295412" y="521589"/>
                  </a:lnTo>
                  <a:lnTo>
                    <a:pt x="1273378" y="481850"/>
                  </a:lnTo>
                  <a:lnTo>
                    <a:pt x="1257020" y="438937"/>
                  </a:lnTo>
                  <a:lnTo>
                    <a:pt x="1246835" y="393344"/>
                  </a:lnTo>
                  <a:lnTo>
                    <a:pt x="1243342" y="345732"/>
                  </a:lnTo>
                  <a:lnTo>
                    <a:pt x="1243342" y="345414"/>
                  </a:lnTo>
                  <a:lnTo>
                    <a:pt x="1246835" y="297446"/>
                  </a:lnTo>
                  <a:lnTo>
                    <a:pt x="1257020" y="251561"/>
                  </a:lnTo>
                  <a:lnTo>
                    <a:pt x="1273378" y="208407"/>
                  </a:lnTo>
                  <a:lnTo>
                    <a:pt x="1295412" y="168478"/>
                  </a:lnTo>
                  <a:lnTo>
                    <a:pt x="1322616" y="132283"/>
                  </a:lnTo>
                  <a:lnTo>
                    <a:pt x="1354505" y="100304"/>
                  </a:lnTo>
                  <a:lnTo>
                    <a:pt x="1390561" y="73025"/>
                  </a:lnTo>
                  <a:lnTo>
                    <a:pt x="1430299" y="50952"/>
                  </a:lnTo>
                  <a:lnTo>
                    <a:pt x="1473225" y="34582"/>
                  </a:lnTo>
                  <a:lnTo>
                    <a:pt x="1518818" y="24396"/>
                  </a:lnTo>
                  <a:lnTo>
                    <a:pt x="1566583" y="20891"/>
                  </a:lnTo>
                  <a:lnTo>
                    <a:pt x="1614563" y="24396"/>
                  </a:lnTo>
                  <a:lnTo>
                    <a:pt x="1660347" y="34582"/>
                  </a:lnTo>
                  <a:lnTo>
                    <a:pt x="1703451" y="50952"/>
                  </a:lnTo>
                  <a:lnTo>
                    <a:pt x="1743367" y="73025"/>
                  </a:lnTo>
                  <a:lnTo>
                    <a:pt x="1779600" y="100304"/>
                  </a:lnTo>
                  <a:lnTo>
                    <a:pt x="1811629" y="132283"/>
                  </a:lnTo>
                  <a:lnTo>
                    <a:pt x="1838960" y="168478"/>
                  </a:lnTo>
                  <a:lnTo>
                    <a:pt x="1861096" y="208407"/>
                  </a:lnTo>
                  <a:lnTo>
                    <a:pt x="1877542" y="251561"/>
                  </a:lnTo>
                  <a:lnTo>
                    <a:pt x="1887766" y="297446"/>
                  </a:lnTo>
                  <a:lnTo>
                    <a:pt x="1891284" y="345414"/>
                  </a:lnTo>
                  <a:lnTo>
                    <a:pt x="1891284" y="225285"/>
                  </a:lnTo>
                  <a:lnTo>
                    <a:pt x="1876132" y="188709"/>
                  </a:lnTo>
                  <a:lnTo>
                    <a:pt x="1847811" y="142557"/>
                  </a:lnTo>
                  <a:lnTo>
                    <a:pt x="1812086" y="100799"/>
                  </a:lnTo>
                  <a:lnTo>
                    <a:pt x="1770672" y="65151"/>
                  </a:lnTo>
                  <a:lnTo>
                    <a:pt x="1724685" y="37007"/>
                  </a:lnTo>
                  <a:lnTo>
                    <a:pt x="1685366" y="20891"/>
                  </a:lnTo>
                  <a:lnTo>
                    <a:pt x="1674939" y="16611"/>
                  </a:lnTo>
                  <a:lnTo>
                    <a:pt x="1622209" y="4191"/>
                  </a:lnTo>
                  <a:lnTo>
                    <a:pt x="1567307" y="0"/>
                  </a:lnTo>
                  <a:lnTo>
                    <a:pt x="1513116" y="4191"/>
                  </a:lnTo>
                  <a:lnTo>
                    <a:pt x="1460817" y="16611"/>
                  </a:lnTo>
                  <a:lnTo>
                    <a:pt x="1411287" y="37007"/>
                  </a:lnTo>
                  <a:lnTo>
                    <a:pt x="1365377" y="65151"/>
                  </a:lnTo>
                  <a:lnTo>
                    <a:pt x="1323962" y="100799"/>
                  </a:lnTo>
                  <a:lnTo>
                    <a:pt x="1288249" y="142557"/>
                  </a:lnTo>
                  <a:lnTo>
                    <a:pt x="1259928" y="188709"/>
                  </a:lnTo>
                  <a:lnTo>
                    <a:pt x="1239316" y="238467"/>
                  </a:lnTo>
                  <a:lnTo>
                    <a:pt x="1226718" y="291020"/>
                  </a:lnTo>
                  <a:lnTo>
                    <a:pt x="1222451" y="345414"/>
                  </a:lnTo>
                  <a:lnTo>
                    <a:pt x="1222451" y="345732"/>
                  </a:lnTo>
                  <a:lnTo>
                    <a:pt x="1226718" y="399770"/>
                  </a:lnTo>
                  <a:lnTo>
                    <a:pt x="1239316" y="452056"/>
                  </a:lnTo>
                  <a:lnTo>
                    <a:pt x="1259928" y="501586"/>
                  </a:lnTo>
                  <a:lnTo>
                    <a:pt x="1288249" y="547497"/>
                  </a:lnTo>
                  <a:lnTo>
                    <a:pt x="1323962" y="588911"/>
                  </a:lnTo>
                  <a:lnTo>
                    <a:pt x="1365377" y="624890"/>
                  </a:lnTo>
                  <a:lnTo>
                    <a:pt x="1411287" y="653249"/>
                  </a:lnTo>
                  <a:lnTo>
                    <a:pt x="1460817" y="673760"/>
                  </a:lnTo>
                  <a:lnTo>
                    <a:pt x="1511338" y="685800"/>
                  </a:lnTo>
                  <a:lnTo>
                    <a:pt x="1621917" y="685800"/>
                  </a:lnTo>
                  <a:lnTo>
                    <a:pt x="1687398" y="668820"/>
                  </a:lnTo>
                  <a:lnTo>
                    <a:pt x="1740471" y="644664"/>
                  </a:lnTo>
                  <a:lnTo>
                    <a:pt x="1777911" y="619417"/>
                  </a:lnTo>
                  <a:lnTo>
                    <a:pt x="1812086" y="588911"/>
                  </a:lnTo>
                  <a:lnTo>
                    <a:pt x="1847811" y="547497"/>
                  </a:lnTo>
                  <a:lnTo>
                    <a:pt x="1876132" y="501586"/>
                  </a:lnTo>
                  <a:lnTo>
                    <a:pt x="1896745" y="452056"/>
                  </a:lnTo>
                  <a:lnTo>
                    <a:pt x="1909330" y="399770"/>
                  </a:lnTo>
                  <a:lnTo>
                    <a:pt x="1913585" y="345732"/>
                  </a:lnTo>
                  <a:lnTo>
                    <a:pt x="1913585" y="345414"/>
                  </a:lnTo>
                  <a:close/>
                </a:path>
              </a:pathLst>
            </a:custGeom>
            <a:solidFill>
              <a:srgbClr val="F8F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30944" y="5781573"/>
              <a:ext cx="257022" cy="2721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020959" y="5595112"/>
              <a:ext cx="691515" cy="685800"/>
            </a:xfrm>
            <a:custGeom>
              <a:avLst/>
              <a:gdLst/>
              <a:ahLst/>
              <a:cxnLst/>
              <a:rect l="l" t="t" r="r" b="b"/>
              <a:pathLst>
                <a:path w="691515" h="685800">
                  <a:moveTo>
                    <a:pt x="344855" y="0"/>
                  </a:moveTo>
                  <a:lnTo>
                    <a:pt x="290660" y="4193"/>
                  </a:lnTo>
                  <a:lnTo>
                    <a:pt x="238362" y="16612"/>
                  </a:lnTo>
                  <a:lnTo>
                    <a:pt x="188828" y="37013"/>
                  </a:lnTo>
                  <a:lnTo>
                    <a:pt x="142923" y="65157"/>
                  </a:lnTo>
                  <a:lnTo>
                    <a:pt x="101511" y="100799"/>
                  </a:lnTo>
                  <a:lnTo>
                    <a:pt x="65794" y="142563"/>
                  </a:lnTo>
                  <a:lnTo>
                    <a:pt x="37474" y="188718"/>
                  </a:lnTo>
                  <a:lnTo>
                    <a:pt x="16862" y="238468"/>
                  </a:lnTo>
                  <a:lnTo>
                    <a:pt x="4267" y="291020"/>
                  </a:lnTo>
                  <a:lnTo>
                    <a:pt x="0" y="345579"/>
                  </a:lnTo>
                  <a:lnTo>
                    <a:pt x="4267" y="399773"/>
                  </a:lnTo>
                  <a:lnTo>
                    <a:pt x="16862" y="452068"/>
                  </a:lnTo>
                  <a:lnTo>
                    <a:pt x="37474" y="501598"/>
                  </a:lnTo>
                  <a:lnTo>
                    <a:pt x="65794" y="547500"/>
                  </a:lnTo>
                  <a:lnTo>
                    <a:pt x="101511" y="588911"/>
                  </a:lnTo>
                  <a:lnTo>
                    <a:pt x="142923" y="624901"/>
                  </a:lnTo>
                  <a:lnTo>
                    <a:pt x="188828" y="653255"/>
                  </a:lnTo>
                  <a:lnTo>
                    <a:pt x="238362" y="673765"/>
                  </a:lnTo>
                  <a:lnTo>
                    <a:pt x="288881" y="685799"/>
                  </a:lnTo>
                  <a:lnTo>
                    <a:pt x="399459" y="685799"/>
                  </a:lnTo>
                  <a:lnTo>
                    <a:pt x="435198" y="678822"/>
                  </a:lnTo>
                  <a:lnTo>
                    <a:pt x="464944" y="668820"/>
                  </a:lnTo>
                  <a:lnTo>
                    <a:pt x="344855" y="668820"/>
                  </a:lnTo>
                  <a:lnTo>
                    <a:pt x="297082" y="665315"/>
                  </a:lnTo>
                  <a:lnTo>
                    <a:pt x="251488" y="655135"/>
                  </a:lnTo>
                  <a:lnTo>
                    <a:pt x="208571" y="638779"/>
                  </a:lnTo>
                  <a:lnTo>
                    <a:pt x="168831" y="616748"/>
                  </a:lnTo>
                  <a:lnTo>
                    <a:pt x="132769" y="589540"/>
                  </a:lnTo>
                  <a:lnTo>
                    <a:pt x="100883" y="557655"/>
                  </a:lnTo>
                  <a:lnTo>
                    <a:pt x="73675" y="521594"/>
                  </a:lnTo>
                  <a:lnTo>
                    <a:pt x="51643" y="481856"/>
                  </a:lnTo>
                  <a:lnTo>
                    <a:pt x="35287" y="438941"/>
                  </a:lnTo>
                  <a:lnTo>
                    <a:pt x="25107" y="393349"/>
                  </a:lnTo>
                  <a:lnTo>
                    <a:pt x="21602" y="345579"/>
                  </a:lnTo>
                  <a:lnTo>
                    <a:pt x="25107" y="297449"/>
                  </a:lnTo>
                  <a:lnTo>
                    <a:pt x="35287" y="251562"/>
                  </a:lnTo>
                  <a:lnTo>
                    <a:pt x="51643" y="208411"/>
                  </a:lnTo>
                  <a:lnTo>
                    <a:pt x="73675" y="168490"/>
                  </a:lnTo>
                  <a:lnTo>
                    <a:pt x="100883" y="132290"/>
                  </a:lnTo>
                  <a:lnTo>
                    <a:pt x="132769" y="100307"/>
                  </a:lnTo>
                  <a:lnTo>
                    <a:pt x="168831" y="73033"/>
                  </a:lnTo>
                  <a:lnTo>
                    <a:pt x="208571" y="50961"/>
                  </a:lnTo>
                  <a:lnTo>
                    <a:pt x="251488" y="34584"/>
                  </a:lnTo>
                  <a:lnTo>
                    <a:pt x="297082" y="24396"/>
                  </a:lnTo>
                  <a:lnTo>
                    <a:pt x="344855" y="20891"/>
                  </a:lnTo>
                  <a:lnTo>
                    <a:pt x="462918" y="20891"/>
                  </a:lnTo>
                  <a:lnTo>
                    <a:pt x="452482" y="16612"/>
                  </a:lnTo>
                  <a:lnTo>
                    <a:pt x="399757" y="4193"/>
                  </a:lnTo>
                  <a:lnTo>
                    <a:pt x="344855" y="0"/>
                  </a:lnTo>
                  <a:close/>
                </a:path>
                <a:path w="691515" h="685800">
                  <a:moveTo>
                    <a:pt x="462918" y="20891"/>
                  </a:moveTo>
                  <a:lnTo>
                    <a:pt x="344855" y="20891"/>
                  </a:lnTo>
                  <a:lnTo>
                    <a:pt x="392988" y="24396"/>
                  </a:lnTo>
                  <a:lnTo>
                    <a:pt x="438878" y="34584"/>
                  </a:lnTo>
                  <a:lnTo>
                    <a:pt x="482031" y="50961"/>
                  </a:lnTo>
                  <a:lnTo>
                    <a:pt x="521954" y="73033"/>
                  </a:lnTo>
                  <a:lnTo>
                    <a:pt x="558155" y="100307"/>
                  </a:lnTo>
                  <a:lnTo>
                    <a:pt x="590139" y="132290"/>
                  </a:lnTo>
                  <a:lnTo>
                    <a:pt x="617414" y="168490"/>
                  </a:lnTo>
                  <a:lnTo>
                    <a:pt x="639486" y="208411"/>
                  </a:lnTo>
                  <a:lnTo>
                    <a:pt x="655863" y="251562"/>
                  </a:lnTo>
                  <a:lnTo>
                    <a:pt x="666051" y="297449"/>
                  </a:lnTo>
                  <a:lnTo>
                    <a:pt x="669556" y="345579"/>
                  </a:lnTo>
                  <a:lnTo>
                    <a:pt x="666018" y="393349"/>
                  </a:lnTo>
                  <a:lnTo>
                    <a:pt x="655746" y="438941"/>
                  </a:lnTo>
                  <a:lnTo>
                    <a:pt x="639251" y="481856"/>
                  </a:lnTo>
                  <a:lnTo>
                    <a:pt x="617048" y="521594"/>
                  </a:lnTo>
                  <a:lnTo>
                    <a:pt x="589649" y="557655"/>
                  </a:lnTo>
                  <a:lnTo>
                    <a:pt x="557567" y="589540"/>
                  </a:lnTo>
                  <a:lnTo>
                    <a:pt x="521315" y="616748"/>
                  </a:lnTo>
                  <a:lnTo>
                    <a:pt x="481404" y="638779"/>
                  </a:lnTo>
                  <a:lnTo>
                    <a:pt x="438349" y="655135"/>
                  </a:lnTo>
                  <a:lnTo>
                    <a:pt x="392662" y="665315"/>
                  </a:lnTo>
                  <a:lnTo>
                    <a:pt x="344855" y="668820"/>
                  </a:lnTo>
                  <a:lnTo>
                    <a:pt x="464944" y="668820"/>
                  </a:lnTo>
                  <a:lnTo>
                    <a:pt x="518020" y="644665"/>
                  </a:lnTo>
                  <a:lnTo>
                    <a:pt x="555459" y="619427"/>
                  </a:lnTo>
                  <a:lnTo>
                    <a:pt x="589635" y="588911"/>
                  </a:lnTo>
                  <a:lnTo>
                    <a:pt x="625353" y="547500"/>
                  </a:lnTo>
                  <a:lnTo>
                    <a:pt x="653676" y="501598"/>
                  </a:lnTo>
                  <a:lnTo>
                    <a:pt x="674292" y="452068"/>
                  </a:lnTo>
                  <a:lnTo>
                    <a:pt x="686890" y="399773"/>
                  </a:lnTo>
                  <a:lnTo>
                    <a:pt x="691159" y="345579"/>
                  </a:lnTo>
                  <a:lnTo>
                    <a:pt x="686890" y="291020"/>
                  </a:lnTo>
                  <a:lnTo>
                    <a:pt x="674292" y="238468"/>
                  </a:lnTo>
                  <a:lnTo>
                    <a:pt x="653676" y="188718"/>
                  </a:lnTo>
                  <a:lnTo>
                    <a:pt x="625353" y="142563"/>
                  </a:lnTo>
                  <a:lnTo>
                    <a:pt x="589635" y="100799"/>
                  </a:lnTo>
                  <a:lnTo>
                    <a:pt x="548217" y="65157"/>
                  </a:lnTo>
                  <a:lnTo>
                    <a:pt x="502234" y="37013"/>
                  </a:lnTo>
                  <a:lnTo>
                    <a:pt x="462918" y="20891"/>
                  </a:lnTo>
                  <a:close/>
                </a:path>
              </a:pathLst>
            </a:custGeom>
            <a:solidFill>
              <a:srgbClr val="F8F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0066" y="5873013"/>
              <a:ext cx="95034" cy="24117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65664" y="5741263"/>
              <a:ext cx="109435" cy="10943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324782" y="5873013"/>
              <a:ext cx="255904" cy="241300"/>
            </a:xfrm>
            <a:custGeom>
              <a:avLst/>
              <a:gdLst/>
              <a:ahLst/>
              <a:cxnLst/>
              <a:rect l="l" t="t" r="r" b="b"/>
              <a:pathLst>
                <a:path w="255904" h="241300">
                  <a:moveTo>
                    <a:pt x="141833" y="0"/>
                  </a:moveTo>
                  <a:lnTo>
                    <a:pt x="125891" y="956"/>
                  </a:lnTo>
                  <a:lnTo>
                    <a:pt x="110423" y="3870"/>
                  </a:lnTo>
                  <a:lnTo>
                    <a:pt x="95359" y="8808"/>
                  </a:lnTo>
                  <a:lnTo>
                    <a:pt x="80632" y="15836"/>
                  </a:lnTo>
                  <a:lnTo>
                    <a:pt x="80632" y="5041"/>
                  </a:lnTo>
                  <a:lnTo>
                    <a:pt x="76314" y="0"/>
                  </a:lnTo>
                  <a:lnTo>
                    <a:pt x="11518" y="0"/>
                  </a:lnTo>
                  <a:lnTo>
                    <a:pt x="5765" y="0"/>
                  </a:lnTo>
                  <a:lnTo>
                    <a:pt x="0" y="4318"/>
                  </a:lnTo>
                  <a:lnTo>
                    <a:pt x="0" y="235419"/>
                  </a:lnTo>
                  <a:lnTo>
                    <a:pt x="5029" y="241173"/>
                  </a:lnTo>
                  <a:lnTo>
                    <a:pt x="89992" y="241173"/>
                  </a:lnTo>
                  <a:lnTo>
                    <a:pt x="95745" y="236131"/>
                  </a:lnTo>
                  <a:lnTo>
                    <a:pt x="95745" y="151180"/>
                  </a:lnTo>
                  <a:lnTo>
                    <a:pt x="97084" y="131470"/>
                  </a:lnTo>
                  <a:lnTo>
                    <a:pt x="102138" y="113380"/>
                  </a:lnTo>
                  <a:lnTo>
                    <a:pt x="112456" y="100151"/>
                  </a:lnTo>
                  <a:lnTo>
                    <a:pt x="129590" y="95021"/>
                  </a:lnTo>
                  <a:lnTo>
                    <a:pt x="142226" y="97912"/>
                  </a:lnTo>
                  <a:lnTo>
                    <a:pt x="151282" y="105732"/>
                  </a:lnTo>
                  <a:lnTo>
                    <a:pt x="157233" y="117197"/>
                  </a:lnTo>
                  <a:lnTo>
                    <a:pt x="160553" y="131025"/>
                  </a:lnTo>
                  <a:lnTo>
                    <a:pt x="161264" y="136779"/>
                  </a:lnTo>
                  <a:lnTo>
                    <a:pt x="165582" y="140385"/>
                  </a:lnTo>
                  <a:lnTo>
                    <a:pt x="177101" y="140385"/>
                  </a:lnTo>
                  <a:lnTo>
                    <a:pt x="182143" y="134620"/>
                  </a:lnTo>
                  <a:lnTo>
                    <a:pt x="180708" y="128866"/>
                  </a:lnTo>
                  <a:lnTo>
                    <a:pt x="174520" y="105021"/>
                  </a:lnTo>
                  <a:lnTo>
                    <a:pt x="163609" y="87652"/>
                  </a:lnTo>
                  <a:lnTo>
                    <a:pt x="148109" y="77031"/>
                  </a:lnTo>
                  <a:lnTo>
                    <a:pt x="128155" y="73431"/>
                  </a:lnTo>
                  <a:lnTo>
                    <a:pt x="104721" y="78696"/>
                  </a:lnTo>
                  <a:lnTo>
                    <a:pt x="87563" y="93951"/>
                  </a:lnTo>
                  <a:lnTo>
                    <a:pt x="77020" y="118383"/>
                  </a:lnTo>
                  <a:lnTo>
                    <a:pt x="73431" y="151180"/>
                  </a:lnTo>
                  <a:lnTo>
                    <a:pt x="73431" y="218135"/>
                  </a:lnTo>
                  <a:lnTo>
                    <a:pt x="21590" y="218135"/>
                  </a:lnTo>
                  <a:lnTo>
                    <a:pt x="21590" y="22313"/>
                  </a:lnTo>
                  <a:lnTo>
                    <a:pt x="58318" y="22313"/>
                  </a:lnTo>
                  <a:lnTo>
                    <a:pt x="58318" y="39598"/>
                  </a:lnTo>
                  <a:lnTo>
                    <a:pt x="59029" y="43192"/>
                  </a:lnTo>
                  <a:lnTo>
                    <a:pt x="61912" y="45351"/>
                  </a:lnTo>
                  <a:lnTo>
                    <a:pt x="66230" y="46786"/>
                  </a:lnTo>
                  <a:lnTo>
                    <a:pt x="70548" y="46786"/>
                  </a:lnTo>
                  <a:lnTo>
                    <a:pt x="74879" y="45351"/>
                  </a:lnTo>
                  <a:lnTo>
                    <a:pt x="89683" y="35376"/>
                  </a:lnTo>
                  <a:lnTo>
                    <a:pt x="105837" y="28165"/>
                  </a:lnTo>
                  <a:lnTo>
                    <a:pt x="123069" y="23788"/>
                  </a:lnTo>
                  <a:lnTo>
                    <a:pt x="141109" y="22313"/>
                  </a:lnTo>
                  <a:lnTo>
                    <a:pt x="181821" y="31448"/>
                  </a:lnTo>
                  <a:lnTo>
                    <a:pt x="210318" y="55432"/>
                  </a:lnTo>
                  <a:lnTo>
                    <a:pt x="227070" y="89136"/>
                  </a:lnTo>
                  <a:lnTo>
                    <a:pt x="232549" y="127431"/>
                  </a:lnTo>
                  <a:lnTo>
                    <a:pt x="232549" y="218135"/>
                  </a:lnTo>
                  <a:lnTo>
                    <a:pt x="180708" y="218135"/>
                  </a:lnTo>
                  <a:lnTo>
                    <a:pt x="180708" y="176377"/>
                  </a:lnTo>
                  <a:lnTo>
                    <a:pt x="176390" y="172059"/>
                  </a:lnTo>
                  <a:lnTo>
                    <a:pt x="164871" y="172059"/>
                  </a:lnTo>
                  <a:lnTo>
                    <a:pt x="160553" y="176377"/>
                  </a:lnTo>
                  <a:lnTo>
                    <a:pt x="160553" y="234696"/>
                  </a:lnTo>
                  <a:lnTo>
                    <a:pt x="164871" y="239737"/>
                  </a:lnTo>
                  <a:lnTo>
                    <a:pt x="250545" y="239737"/>
                  </a:lnTo>
                  <a:lnTo>
                    <a:pt x="255587" y="235419"/>
                  </a:lnTo>
                  <a:lnTo>
                    <a:pt x="255587" y="125984"/>
                  </a:lnTo>
                  <a:lnTo>
                    <a:pt x="247328" y="74714"/>
                  </a:lnTo>
                  <a:lnTo>
                    <a:pt x="224085" y="34917"/>
                  </a:lnTo>
                  <a:lnTo>
                    <a:pt x="188154" y="9156"/>
                  </a:lnTo>
                  <a:lnTo>
                    <a:pt x="141833" y="0"/>
                  </a:lnTo>
                  <a:close/>
                </a:path>
              </a:pathLst>
            </a:custGeom>
            <a:solidFill>
              <a:srgbClr val="F8F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6037110" y="1368259"/>
            <a:ext cx="628777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400" spc="-315" dirty="0"/>
              <a:t>Thanks!</a:t>
            </a:r>
            <a:endParaRPr sz="14400"/>
          </a:p>
        </p:txBody>
      </p:sp>
      <p:sp>
        <p:nvSpPr>
          <p:cNvPr id="22" name="object 22"/>
          <p:cNvSpPr txBox="1"/>
          <p:nvPr/>
        </p:nvSpPr>
        <p:spPr>
          <a:xfrm>
            <a:off x="7188414" y="3724030"/>
            <a:ext cx="4902826" cy="7675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lang="en-US" sz="2400" b="1" spc="135" dirty="0">
                <a:solidFill>
                  <a:srgbClr val="262425"/>
                </a:solidFill>
                <a:latin typeface="Trebuchet MS"/>
                <a:cs typeface="Trebuchet MS"/>
              </a:rPr>
              <a:t>FROM</a:t>
            </a: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lang="en-US" sz="2400" b="1" spc="135" dirty="0">
                <a:solidFill>
                  <a:srgbClr val="262425"/>
                </a:solidFill>
                <a:latin typeface="Trebuchet MS"/>
                <a:cs typeface="Trebuchet MS"/>
              </a:rPr>
              <a:t>K. </a:t>
            </a:r>
            <a:r>
              <a:rPr lang="en-US" sz="2400" b="1" spc="135" dirty="0" err="1">
                <a:solidFill>
                  <a:srgbClr val="262425"/>
                </a:solidFill>
                <a:latin typeface="Trebuchet MS"/>
                <a:cs typeface="Trebuchet MS"/>
              </a:rPr>
              <a:t>Yashwanth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0893" y="1875236"/>
            <a:ext cx="11406677" cy="32746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499"/>
              </a:lnSpc>
              <a:spcBef>
                <a:spcPts val="95"/>
              </a:spcBef>
            </a:pPr>
            <a:r>
              <a:rPr sz="5300" spc="-60" dirty="0">
                <a:solidFill>
                  <a:srgbClr val="262425"/>
                </a:solidFill>
                <a:latin typeface="Microsoft Sans Serif"/>
                <a:cs typeface="Microsoft Sans Serif"/>
              </a:rPr>
              <a:t>Enhancing</a:t>
            </a:r>
            <a:r>
              <a:rPr sz="5300" spc="-195" dirty="0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sz="5300" dirty="0">
                <a:solidFill>
                  <a:srgbClr val="262425"/>
                </a:solidFill>
                <a:latin typeface="Microsoft Sans Serif"/>
                <a:cs typeface="Microsoft Sans Serif"/>
              </a:rPr>
              <a:t>Credit</a:t>
            </a:r>
            <a:r>
              <a:rPr sz="5300" spc="-190" dirty="0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sz="5300" spc="-20" dirty="0">
                <a:solidFill>
                  <a:srgbClr val="262425"/>
                </a:solidFill>
                <a:latin typeface="Microsoft Sans Serif"/>
                <a:cs typeface="Microsoft Sans Serif"/>
              </a:rPr>
              <a:t>Card </a:t>
            </a:r>
            <a:r>
              <a:rPr sz="5300" spc="-105" dirty="0">
                <a:solidFill>
                  <a:srgbClr val="262425"/>
                </a:solidFill>
                <a:latin typeface="Microsoft Sans Serif"/>
                <a:cs typeface="Microsoft Sans Serif"/>
              </a:rPr>
              <a:t>Fraud</a:t>
            </a:r>
            <a:r>
              <a:rPr sz="5300" spc="-45" dirty="0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sz="5300" dirty="0">
                <a:solidFill>
                  <a:srgbClr val="262425"/>
                </a:solidFill>
                <a:latin typeface="Microsoft Sans Serif"/>
                <a:cs typeface="Microsoft Sans Serif"/>
              </a:rPr>
              <a:t>Detection</a:t>
            </a:r>
            <a:r>
              <a:rPr sz="5300" spc="-40" dirty="0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sz="5300" spc="180" dirty="0">
                <a:solidFill>
                  <a:srgbClr val="262425"/>
                </a:solidFill>
                <a:latin typeface="Microsoft Sans Serif"/>
                <a:cs typeface="Microsoft Sans Serif"/>
              </a:rPr>
              <a:t>with</a:t>
            </a:r>
            <a:r>
              <a:rPr sz="5300" spc="-40" dirty="0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sz="5300" spc="-665" dirty="0">
                <a:solidFill>
                  <a:srgbClr val="262425"/>
                </a:solidFill>
                <a:latin typeface="Microsoft Sans Serif"/>
                <a:cs typeface="Microsoft Sans Serif"/>
              </a:rPr>
              <a:t>R </a:t>
            </a:r>
            <a:r>
              <a:rPr sz="5300" spc="-40" dirty="0">
                <a:solidFill>
                  <a:srgbClr val="262425"/>
                </a:solidFill>
                <a:latin typeface="Microsoft Sans Serif"/>
                <a:cs typeface="Microsoft Sans Serif"/>
              </a:rPr>
              <a:t>Programming:</a:t>
            </a:r>
            <a:r>
              <a:rPr sz="5300" spc="-270" dirty="0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sz="5300" spc="-10" dirty="0">
                <a:solidFill>
                  <a:srgbClr val="262425"/>
                </a:solidFill>
                <a:latin typeface="Microsoft Sans Serif"/>
                <a:cs typeface="Microsoft Sans Serif"/>
              </a:rPr>
              <a:t>Current </a:t>
            </a:r>
            <a:r>
              <a:rPr sz="5300" spc="-105" dirty="0">
                <a:solidFill>
                  <a:srgbClr val="262425"/>
                </a:solidFill>
                <a:latin typeface="Microsoft Sans Serif"/>
                <a:cs typeface="Microsoft Sans Serif"/>
              </a:rPr>
              <a:t>Landscape</a:t>
            </a:r>
            <a:r>
              <a:rPr sz="5300" spc="-175" dirty="0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sz="5300" dirty="0">
                <a:solidFill>
                  <a:srgbClr val="262425"/>
                </a:solidFill>
                <a:latin typeface="Microsoft Sans Serif"/>
                <a:cs typeface="Microsoft Sans Serif"/>
              </a:rPr>
              <a:t>and</a:t>
            </a:r>
            <a:r>
              <a:rPr sz="5300" spc="-175" dirty="0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sz="5300" spc="-10" dirty="0">
                <a:solidFill>
                  <a:srgbClr val="262425"/>
                </a:solidFill>
                <a:latin typeface="Microsoft Sans Serif"/>
                <a:cs typeface="Microsoft Sans Serif"/>
              </a:rPr>
              <a:t>Future Insights</a:t>
            </a:r>
            <a:endParaRPr sz="53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9359" y="-9359"/>
            <a:ext cx="5782310" cy="5858510"/>
            <a:chOff x="-9359" y="-9359"/>
            <a:chExt cx="5782310" cy="585851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763260" cy="5839460"/>
            </a:xfrm>
            <a:custGeom>
              <a:avLst/>
              <a:gdLst/>
              <a:ahLst/>
              <a:cxnLst/>
              <a:rect l="l" t="t" r="r" b="b"/>
              <a:pathLst>
                <a:path w="5763260" h="5839460">
                  <a:moveTo>
                    <a:pt x="5762996" y="0"/>
                  </a:moveTo>
                  <a:lnTo>
                    <a:pt x="5730379" y="149377"/>
                  </a:lnTo>
                  <a:lnTo>
                    <a:pt x="5684291" y="335864"/>
                  </a:lnTo>
                  <a:lnTo>
                    <a:pt x="5633897" y="521614"/>
                  </a:lnTo>
                  <a:lnTo>
                    <a:pt x="5579173" y="705929"/>
                  </a:lnTo>
                  <a:lnTo>
                    <a:pt x="5518695" y="888809"/>
                  </a:lnTo>
                  <a:lnTo>
                    <a:pt x="5454624" y="1069530"/>
                  </a:lnTo>
                  <a:lnTo>
                    <a:pt x="5385498" y="1249527"/>
                  </a:lnTo>
                  <a:lnTo>
                    <a:pt x="5312054" y="1426654"/>
                  </a:lnTo>
                  <a:lnTo>
                    <a:pt x="5233580" y="1603044"/>
                  </a:lnTo>
                  <a:lnTo>
                    <a:pt x="5151500" y="1776564"/>
                  </a:lnTo>
                  <a:lnTo>
                    <a:pt x="5064378" y="1947925"/>
                  </a:lnTo>
                  <a:lnTo>
                    <a:pt x="4972938" y="2117127"/>
                  </a:lnTo>
                  <a:lnTo>
                    <a:pt x="4877904" y="2284158"/>
                  </a:lnTo>
                  <a:lnTo>
                    <a:pt x="4777828" y="2449042"/>
                  </a:lnTo>
                  <a:lnTo>
                    <a:pt x="4674145" y="2610319"/>
                  </a:lnTo>
                  <a:lnTo>
                    <a:pt x="4566868" y="2770161"/>
                  </a:lnTo>
                  <a:lnTo>
                    <a:pt x="4454550" y="2926397"/>
                  </a:lnTo>
                  <a:lnTo>
                    <a:pt x="4338624" y="3079762"/>
                  </a:lnTo>
                  <a:lnTo>
                    <a:pt x="4219104" y="3230232"/>
                  </a:lnTo>
                  <a:lnTo>
                    <a:pt x="4095991" y="3377831"/>
                  </a:lnTo>
                  <a:lnTo>
                    <a:pt x="3968546" y="3522547"/>
                  </a:lnTo>
                  <a:lnTo>
                    <a:pt x="3838231" y="3662946"/>
                  </a:lnTo>
                  <a:lnTo>
                    <a:pt x="3703586" y="3801185"/>
                  </a:lnTo>
                  <a:lnTo>
                    <a:pt x="3566070" y="3935107"/>
                  </a:lnTo>
                  <a:lnTo>
                    <a:pt x="3424948" y="4066146"/>
                  </a:lnTo>
                  <a:lnTo>
                    <a:pt x="3280955" y="4192866"/>
                  </a:lnTo>
                  <a:lnTo>
                    <a:pt x="3133356" y="4316704"/>
                  </a:lnTo>
                  <a:lnTo>
                    <a:pt x="2982874" y="4436224"/>
                  </a:lnTo>
                  <a:lnTo>
                    <a:pt x="2829509" y="4552149"/>
                  </a:lnTo>
                  <a:lnTo>
                    <a:pt x="2672562" y="4663744"/>
                  </a:lnTo>
                  <a:lnTo>
                    <a:pt x="2513444" y="4771745"/>
                  </a:lnTo>
                  <a:lnTo>
                    <a:pt x="2351442" y="4875428"/>
                  </a:lnTo>
                  <a:lnTo>
                    <a:pt x="2187282" y="4974780"/>
                  </a:lnTo>
                  <a:lnTo>
                    <a:pt x="2020239" y="5070538"/>
                  </a:lnTo>
                  <a:lnTo>
                    <a:pt x="1851050" y="5161978"/>
                  </a:lnTo>
                  <a:lnTo>
                    <a:pt x="1679689" y="5248376"/>
                  </a:lnTo>
                  <a:lnTo>
                    <a:pt x="1505445" y="5331180"/>
                  </a:lnTo>
                  <a:lnTo>
                    <a:pt x="1329766" y="5408942"/>
                  </a:lnTo>
                  <a:lnTo>
                    <a:pt x="1152649" y="5483097"/>
                  </a:lnTo>
                  <a:lnTo>
                    <a:pt x="972651" y="5551499"/>
                  </a:lnTo>
                  <a:lnTo>
                    <a:pt x="791928" y="5616295"/>
                  </a:lnTo>
                  <a:lnTo>
                    <a:pt x="609053" y="5676061"/>
                  </a:lnTo>
                  <a:lnTo>
                    <a:pt x="424736" y="5731496"/>
                  </a:lnTo>
                  <a:lnTo>
                    <a:pt x="238973" y="5781890"/>
                  </a:lnTo>
                  <a:lnTo>
                    <a:pt x="52496" y="5827978"/>
                  </a:lnTo>
                  <a:lnTo>
                    <a:pt x="0" y="5839441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2878455" cy="2940685"/>
            </a:xfrm>
            <a:custGeom>
              <a:avLst/>
              <a:gdLst/>
              <a:ahLst/>
              <a:cxnLst/>
              <a:rect l="l" t="t" r="r" b="b"/>
              <a:pathLst>
                <a:path w="2878455" h="2940685">
                  <a:moveTo>
                    <a:pt x="2877884" y="0"/>
                  </a:moveTo>
                  <a:lnTo>
                    <a:pt x="0" y="0"/>
                  </a:lnTo>
                  <a:lnTo>
                    <a:pt x="0" y="2940681"/>
                  </a:lnTo>
                  <a:lnTo>
                    <a:pt x="119454" y="2895434"/>
                  </a:lnTo>
                  <a:lnTo>
                    <a:pt x="231774" y="2848635"/>
                  </a:lnTo>
                  <a:lnTo>
                    <a:pt x="342652" y="2798952"/>
                  </a:lnTo>
                  <a:lnTo>
                    <a:pt x="452814" y="2747111"/>
                  </a:lnTo>
                  <a:lnTo>
                    <a:pt x="561533" y="2691675"/>
                  </a:lnTo>
                  <a:lnTo>
                    <a:pt x="668813" y="2634081"/>
                  </a:lnTo>
                  <a:lnTo>
                    <a:pt x="773931" y="2573604"/>
                  </a:lnTo>
                  <a:lnTo>
                    <a:pt x="878329" y="2510967"/>
                  </a:lnTo>
                  <a:lnTo>
                    <a:pt x="980569" y="2445448"/>
                  </a:lnTo>
                  <a:lnTo>
                    <a:pt x="1081370" y="2377046"/>
                  </a:lnTo>
                  <a:lnTo>
                    <a:pt x="1180009" y="2305761"/>
                  </a:lnTo>
                  <a:lnTo>
                    <a:pt x="1277213" y="2233040"/>
                  </a:lnTo>
                  <a:lnTo>
                    <a:pt x="1372971" y="2157450"/>
                  </a:lnTo>
                  <a:lnTo>
                    <a:pt x="1465846" y="2078964"/>
                  </a:lnTo>
                  <a:lnTo>
                    <a:pt x="1557286" y="1998319"/>
                  </a:lnTo>
                  <a:lnTo>
                    <a:pt x="1646567" y="1915528"/>
                  </a:lnTo>
                  <a:lnTo>
                    <a:pt x="1733689" y="1830565"/>
                  </a:lnTo>
                  <a:lnTo>
                    <a:pt x="1818639" y="1743443"/>
                  </a:lnTo>
                  <a:lnTo>
                    <a:pt x="1901443" y="1654162"/>
                  </a:lnTo>
                  <a:lnTo>
                    <a:pt x="1982088" y="1563446"/>
                  </a:lnTo>
                  <a:lnTo>
                    <a:pt x="2059838" y="1469847"/>
                  </a:lnTo>
                  <a:lnTo>
                    <a:pt x="2135441" y="1374813"/>
                  </a:lnTo>
                  <a:lnTo>
                    <a:pt x="2208885" y="1277607"/>
                  </a:lnTo>
                  <a:lnTo>
                    <a:pt x="2279446" y="1178255"/>
                  </a:lnTo>
                  <a:lnTo>
                    <a:pt x="2347836" y="1077455"/>
                  </a:lnTo>
                  <a:lnTo>
                    <a:pt x="2413368" y="975207"/>
                  </a:lnTo>
                  <a:lnTo>
                    <a:pt x="2476715" y="870813"/>
                  </a:lnTo>
                  <a:lnTo>
                    <a:pt x="2537193" y="765695"/>
                  </a:lnTo>
                  <a:lnTo>
                    <a:pt x="2594800" y="658418"/>
                  </a:lnTo>
                  <a:lnTo>
                    <a:pt x="2649511" y="549694"/>
                  </a:lnTo>
                  <a:lnTo>
                    <a:pt x="2702077" y="439534"/>
                  </a:lnTo>
                  <a:lnTo>
                    <a:pt x="2751035" y="328650"/>
                  </a:lnTo>
                  <a:lnTo>
                    <a:pt x="2797835" y="216331"/>
                  </a:lnTo>
                  <a:lnTo>
                    <a:pt x="2841764" y="102577"/>
                  </a:lnTo>
                  <a:lnTo>
                    <a:pt x="2877884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2878455" cy="2940685"/>
            </a:xfrm>
            <a:custGeom>
              <a:avLst/>
              <a:gdLst/>
              <a:ahLst/>
              <a:cxnLst/>
              <a:rect l="l" t="t" r="r" b="b"/>
              <a:pathLst>
                <a:path w="2878455" h="2940685">
                  <a:moveTo>
                    <a:pt x="2877884" y="0"/>
                  </a:moveTo>
                  <a:lnTo>
                    <a:pt x="2841764" y="102577"/>
                  </a:lnTo>
                  <a:lnTo>
                    <a:pt x="2797835" y="216331"/>
                  </a:lnTo>
                  <a:lnTo>
                    <a:pt x="2751035" y="328650"/>
                  </a:lnTo>
                  <a:lnTo>
                    <a:pt x="2702077" y="439534"/>
                  </a:lnTo>
                  <a:lnTo>
                    <a:pt x="2649511" y="549694"/>
                  </a:lnTo>
                  <a:lnTo>
                    <a:pt x="2594800" y="658418"/>
                  </a:lnTo>
                  <a:lnTo>
                    <a:pt x="2537193" y="765695"/>
                  </a:lnTo>
                  <a:lnTo>
                    <a:pt x="2476715" y="870813"/>
                  </a:lnTo>
                  <a:lnTo>
                    <a:pt x="2413368" y="975207"/>
                  </a:lnTo>
                  <a:lnTo>
                    <a:pt x="2347836" y="1077455"/>
                  </a:lnTo>
                  <a:lnTo>
                    <a:pt x="2279446" y="1178255"/>
                  </a:lnTo>
                  <a:lnTo>
                    <a:pt x="2208885" y="1277607"/>
                  </a:lnTo>
                  <a:lnTo>
                    <a:pt x="2135441" y="1374813"/>
                  </a:lnTo>
                  <a:lnTo>
                    <a:pt x="2059838" y="1469847"/>
                  </a:lnTo>
                  <a:lnTo>
                    <a:pt x="1982088" y="1563446"/>
                  </a:lnTo>
                  <a:lnTo>
                    <a:pt x="1901443" y="1654162"/>
                  </a:lnTo>
                  <a:lnTo>
                    <a:pt x="1818639" y="1743443"/>
                  </a:lnTo>
                  <a:lnTo>
                    <a:pt x="1733689" y="1830565"/>
                  </a:lnTo>
                  <a:lnTo>
                    <a:pt x="1646567" y="1915528"/>
                  </a:lnTo>
                  <a:lnTo>
                    <a:pt x="1557286" y="1998319"/>
                  </a:lnTo>
                  <a:lnTo>
                    <a:pt x="1465846" y="2078964"/>
                  </a:lnTo>
                  <a:lnTo>
                    <a:pt x="1372971" y="2157450"/>
                  </a:lnTo>
                  <a:lnTo>
                    <a:pt x="1277213" y="2233040"/>
                  </a:lnTo>
                  <a:lnTo>
                    <a:pt x="1180008" y="2305761"/>
                  </a:lnTo>
                  <a:lnTo>
                    <a:pt x="1081370" y="2377046"/>
                  </a:lnTo>
                  <a:lnTo>
                    <a:pt x="980569" y="2445448"/>
                  </a:lnTo>
                  <a:lnTo>
                    <a:pt x="878329" y="2510967"/>
                  </a:lnTo>
                  <a:lnTo>
                    <a:pt x="773931" y="2573604"/>
                  </a:lnTo>
                  <a:lnTo>
                    <a:pt x="668813" y="2634081"/>
                  </a:lnTo>
                  <a:lnTo>
                    <a:pt x="561533" y="2691675"/>
                  </a:lnTo>
                  <a:lnTo>
                    <a:pt x="452814" y="2747111"/>
                  </a:lnTo>
                  <a:lnTo>
                    <a:pt x="342652" y="2798952"/>
                  </a:lnTo>
                  <a:lnTo>
                    <a:pt x="231774" y="2848635"/>
                  </a:lnTo>
                  <a:lnTo>
                    <a:pt x="119454" y="2895434"/>
                  </a:lnTo>
                  <a:lnTo>
                    <a:pt x="5695" y="2938640"/>
                  </a:lnTo>
                  <a:lnTo>
                    <a:pt x="0" y="294068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2878455" cy="2940685"/>
            </a:xfrm>
            <a:custGeom>
              <a:avLst/>
              <a:gdLst/>
              <a:ahLst/>
              <a:cxnLst/>
              <a:rect l="l" t="t" r="r" b="b"/>
              <a:pathLst>
                <a:path w="2878455" h="2940685">
                  <a:moveTo>
                    <a:pt x="2877884" y="0"/>
                  </a:moveTo>
                  <a:lnTo>
                    <a:pt x="2841764" y="102577"/>
                  </a:lnTo>
                  <a:lnTo>
                    <a:pt x="2797835" y="216331"/>
                  </a:lnTo>
                  <a:lnTo>
                    <a:pt x="2751035" y="328650"/>
                  </a:lnTo>
                  <a:lnTo>
                    <a:pt x="2702077" y="439534"/>
                  </a:lnTo>
                  <a:lnTo>
                    <a:pt x="2649511" y="549694"/>
                  </a:lnTo>
                  <a:lnTo>
                    <a:pt x="2594800" y="658418"/>
                  </a:lnTo>
                  <a:lnTo>
                    <a:pt x="2537193" y="765695"/>
                  </a:lnTo>
                  <a:lnTo>
                    <a:pt x="2476715" y="870813"/>
                  </a:lnTo>
                  <a:lnTo>
                    <a:pt x="2413368" y="975207"/>
                  </a:lnTo>
                  <a:lnTo>
                    <a:pt x="2347836" y="1077455"/>
                  </a:lnTo>
                  <a:lnTo>
                    <a:pt x="2279446" y="1178255"/>
                  </a:lnTo>
                  <a:lnTo>
                    <a:pt x="2208885" y="1277607"/>
                  </a:lnTo>
                  <a:lnTo>
                    <a:pt x="2135441" y="1374813"/>
                  </a:lnTo>
                  <a:lnTo>
                    <a:pt x="2059838" y="1469847"/>
                  </a:lnTo>
                  <a:lnTo>
                    <a:pt x="1982088" y="1563446"/>
                  </a:lnTo>
                  <a:lnTo>
                    <a:pt x="1901443" y="1654162"/>
                  </a:lnTo>
                  <a:lnTo>
                    <a:pt x="1818639" y="1743443"/>
                  </a:lnTo>
                  <a:lnTo>
                    <a:pt x="1733689" y="1830565"/>
                  </a:lnTo>
                  <a:lnTo>
                    <a:pt x="1646567" y="1915528"/>
                  </a:lnTo>
                  <a:lnTo>
                    <a:pt x="1557286" y="1998319"/>
                  </a:lnTo>
                  <a:lnTo>
                    <a:pt x="1465846" y="2078964"/>
                  </a:lnTo>
                  <a:lnTo>
                    <a:pt x="1372971" y="2157450"/>
                  </a:lnTo>
                  <a:lnTo>
                    <a:pt x="1277213" y="2233040"/>
                  </a:lnTo>
                  <a:lnTo>
                    <a:pt x="1180008" y="2305761"/>
                  </a:lnTo>
                  <a:lnTo>
                    <a:pt x="1081370" y="2377046"/>
                  </a:lnTo>
                  <a:lnTo>
                    <a:pt x="980569" y="2445448"/>
                  </a:lnTo>
                  <a:lnTo>
                    <a:pt x="878329" y="2510967"/>
                  </a:lnTo>
                  <a:lnTo>
                    <a:pt x="773931" y="2573604"/>
                  </a:lnTo>
                  <a:lnTo>
                    <a:pt x="668813" y="2634081"/>
                  </a:lnTo>
                  <a:lnTo>
                    <a:pt x="561533" y="2691675"/>
                  </a:lnTo>
                  <a:lnTo>
                    <a:pt x="452814" y="2747111"/>
                  </a:lnTo>
                  <a:lnTo>
                    <a:pt x="342652" y="2798952"/>
                  </a:lnTo>
                  <a:lnTo>
                    <a:pt x="231774" y="2848635"/>
                  </a:lnTo>
                  <a:lnTo>
                    <a:pt x="119454" y="2895434"/>
                  </a:lnTo>
                  <a:lnTo>
                    <a:pt x="5695" y="2938640"/>
                  </a:lnTo>
                  <a:lnTo>
                    <a:pt x="0" y="2940681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E67EC22-CFFC-22C5-A221-4A5027C28DCC}"/>
              </a:ext>
            </a:extLst>
          </p:cNvPr>
          <p:cNvSpPr txBox="1"/>
          <p:nvPr/>
        </p:nvSpPr>
        <p:spPr>
          <a:xfrm rot="10800000" flipV="1">
            <a:off x="5696107" y="6478705"/>
            <a:ext cx="9994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Presented by</a:t>
            </a:r>
          </a:p>
          <a:p>
            <a:pPr algn="ctr"/>
            <a:r>
              <a:rPr lang="en-US" sz="2400" dirty="0"/>
              <a:t>K. </a:t>
            </a:r>
            <a:r>
              <a:rPr lang="en-US" sz="2400" dirty="0" err="1"/>
              <a:t>Yashwanth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9359" y="-8958"/>
            <a:ext cx="18307050" cy="2688590"/>
            <a:chOff x="-9359" y="-8958"/>
            <a:chExt cx="18307050" cy="2688590"/>
          </a:xfrm>
        </p:grpSpPr>
        <p:sp>
          <p:nvSpPr>
            <p:cNvPr id="3" name="object 3"/>
            <p:cNvSpPr/>
            <p:nvPr/>
          </p:nvSpPr>
          <p:spPr>
            <a:xfrm>
              <a:off x="15933291" y="0"/>
              <a:ext cx="2355215" cy="2670810"/>
            </a:xfrm>
            <a:custGeom>
              <a:avLst/>
              <a:gdLst/>
              <a:ahLst/>
              <a:cxnLst/>
              <a:rect l="l" t="t" r="r" b="b"/>
              <a:pathLst>
                <a:path w="2355215" h="2670810">
                  <a:moveTo>
                    <a:pt x="0" y="1031697"/>
                  </a:moveTo>
                  <a:lnTo>
                    <a:pt x="2031" y="946238"/>
                  </a:lnTo>
                  <a:lnTo>
                    <a:pt x="8889" y="860082"/>
                  </a:lnTo>
                  <a:lnTo>
                    <a:pt x="19938" y="775322"/>
                  </a:lnTo>
                  <a:lnTo>
                    <a:pt x="35813" y="691235"/>
                  </a:lnTo>
                  <a:lnTo>
                    <a:pt x="55752" y="607847"/>
                  </a:lnTo>
                  <a:lnTo>
                    <a:pt x="79882" y="525144"/>
                  </a:lnTo>
                  <a:lnTo>
                    <a:pt x="108838" y="444512"/>
                  </a:lnTo>
                  <a:lnTo>
                    <a:pt x="141858" y="365251"/>
                  </a:lnTo>
                  <a:lnTo>
                    <a:pt x="178434" y="287375"/>
                  </a:lnTo>
                  <a:lnTo>
                    <a:pt x="219836" y="212267"/>
                  </a:lnTo>
                  <a:lnTo>
                    <a:pt x="264540" y="139204"/>
                  </a:lnTo>
                  <a:lnTo>
                    <a:pt x="312800" y="68224"/>
                  </a:lnTo>
                  <a:lnTo>
                    <a:pt x="365242" y="0"/>
                  </a:lnTo>
                </a:path>
                <a:path w="2355215" h="2670810">
                  <a:moveTo>
                    <a:pt x="2354706" y="2504735"/>
                  </a:moveTo>
                  <a:lnTo>
                    <a:pt x="2305303" y="2528582"/>
                  </a:lnTo>
                  <a:lnTo>
                    <a:pt x="2225928" y="2561666"/>
                  </a:lnTo>
                  <a:lnTo>
                    <a:pt x="2145410" y="2589923"/>
                  </a:lnTo>
                  <a:lnTo>
                    <a:pt x="2062606" y="2614739"/>
                  </a:lnTo>
                  <a:lnTo>
                    <a:pt x="1979294" y="2634716"/>
                  </a:lnTo>
                  <a:lnTo>
                    <a:pt x="1895220" y="2650566"/>
                  </a:lnTo>
                  <a:lnTo>
                    <a:pt x="1809749" y="2661602"/>
                  </a:lnTo>
                  <a:lnTo>
                    <a:pt x="1724278" y="2668485"/>
                  </a:lnTo>
                  <a:lnTo>
                    <a:pt x="1638807" y="2670555"/>
                  </a:lnTo>
                  <a:lnTo>
                    <a:pt x="1638807" y="2669870"/>
                  </a:lnTo>
                  <a:lnTo>
                    <a:pt x="1553336" y="2667799"/>
                  </a:lnTo>
                  <a:lnTo>
                    <a:pt x="1467230" y="2660916"/>
                  </a:lnTo>
                  <a:lnTo>
                    <a:pt x="1382394" y="2649880"/>
                  </a:lnTo>
                  <a:lnTo>
                    <a:pt x="1298320" y="2634030"/>
                  </a:lnTo>
                  <a:lnTo>
                    <a:pt x="1215008" y="2614040"/>
                  </a:lnTo>
                  <a:lnTo>
                    <a:pt x="1132204" y="2589923"/>
                  </a:lnTo>
                  <a:lnTo>
                    <a:pt x="1051686" y="2560980"/>
                  </a:lnTo>
                  <a:lnTo>
                    <a:pt x="972311" y="2528582"/>
                  </a:lnTo>
                  <a:lnTo>
                    <a:pt x="895222" y="2491371"/>
                  </a:lnTo>
                  <a:lnTo>
                    <a:pt x="819403" y="2450706"/>
                  </a:lnTo>
                  <a:lnTo>
                    <a:pt x="746378" y="2405913"/>
                  </a:lnTo>
                  <a:lnTo>
                    <a:pt x="676020" y="2356980"/>
                  </a:lnTo>
                  <a:lnTo>
                    <a:pt x="607821" y="2304605"/>
                  </a:lnTo>
                  <a:lnTo>
                    <a:pt x="542289" y="2249474"/>
                  </a:lnTo>
                  <a:lnTo>
                    <a:pt x="480313" y="2190203"/>
                  </a:lnTo>
                  <a:lnTo>
                    <a:pt x="421004" y="2128176"/>
                  </a:lnTo>
                  <a:lnTo>
                    <a:pt x="365251" y="2062695"/>
                  </a:lnTo>
                  <a:lnTo>
                    <a:pt x="313562" y="1994471"/>
                  </a:lnTo>
                  <a:lnTo>
                    <a:pt x="264540" y="1924176"/>
                  </a:lnTo>
                  <a:lnTo>
                    <a:pt x="219836" y="1851126"/>
                  </a:lnTo>
                  <a:lnTo>
                    <a:pt x="179069" y="1775320"/>
                  </a:lnTo>
                  <a:lnTo>
                    <a:pt x="141858" y="1698129"/>
                  </a:lnTo>
                  <a:lnTo>
                    <a:pt x="108838" y="1618868"/>
                  </a:lnTo>
                  <a:lnTo>
                    <a:pt x="80517" y="1538236"/>
                  </a:lnTo>
                  <a:lnTo>
                    <a:pt x="55752" y="1455534"/>
                  </a:lnTo>
                  <a:lnTo>
                    <a:pt x="35813" y="1372146"/>
                  </a:lnTo>
                  <a:lnTo>
                    <a:pt x="19938" y="1288059"/>
                  </a:lnTo>
                  <a:lnTo>
                    <a:pt x="8889" y="1202613"/>
                  </a:lnTo>
                  <a:lnTo>
                    <a:pt x="2031" y="1117155"/>
                  </a:lnTo>
                  <a:lnTo>
                    <a:pt x="0" y="1031697"/>
                  </a:lnTo>
                </a:path>
              </a:pathLst>
            </a:custGeom>
            <a:ln w="17918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4890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1145502" y="0"/>
                  </a:moveTo>
                  <a:lnTo>
                    <a:pt x="928914" y="0"/>
                  </a:lnTo>
                  <a:lnTo>
                    <a:pt x="875283" y="7569"/>
                  </a:lnTo>
                  <a:lnTo>
                    <a:pt x="821435" y="17221"/>
                  </a:lnTo>
                  <a:lnTo>
                    <a:pt x="768476" y="29629"/>
                  </a:lnTo>
                  <a:lnTo>
                    <a:pt x="716787" y="45478"/>
                  </a:lnTo>
                  <a:lnTo>
                    <a:pt x="665733" y="63398"/>
                  </a:lnTo>
                  <a:lnTo>
                    <a:pt x="615441" y="84073"/>
                  </a:lnTo>
                  <a:lnTo>
                    <a:pt x="566546" y="107505"/>
                  </a:lnTo>
                  <a:lnTo>
                    <a:pt x="518921" y="133692"/>
                  </a:lnTo>
                  <a:lnTo>
                    <a:pt x="472058" y="161950"/>
                  </a:lnTo>
                  <a:lnTo>
                    <a:pt x="427227" y="192277"/>
                  </a:lnTo>
                  <a:lnTo>
                    <a:pt x="384555" y="225348"/>
                  </a:lnTo>
                  <a:lnTo>
                    <a:pt x="343153" y="261188"/>
                  </a:lnTo>
                  <a:lnTo>
                    <a:pt x="303910" y="298411"/>
                  </a:lnTo>
                  <a:lnTo>
                    <a:pt x="266699" y="337692"/>
                  </a:lnTo>
                  <a:lnTo>
                    <a:pt x="230885" y="379044"/>
                  </a:lnTo>
                  <a:lnTo>
                    <a:pt x="197738" y="421766"/>
                  </a:lnTo>
                  <a:lnTo>
                    <a:pt x="167512" y="466572"/>
                  </a:lnTo>
                  <a:lnTo>
                    <a:pt x="139191" y="512737"/>
                  </a:lnTo>
                  <a:lnTo>
                    <a:pt x="113029" y="560984"/>
                  </a:lnTo>
                  <a:lnTo>
                    <a:pt x="89534" y="609917"/>
                  </a:lnTo>
                  <a:lnTo>
                    <a:pt x="68960" y="660222"/>
                  </a:lnTo>
                  <a:lnTo>
                    <a:pt x="51053" y="711225"/>
                  </a:lnTo>
                  <a:lnTo>
                    <a:pt x="35178" y="762914"/>
                  </a:lnTo>
                  <a:lnTo>
                    <a:pt x="22732" y="815974"/>
                  </a:lnTo>
                  <a:lnTo>
                    <a:pt x="13080" y="869734"/>
                  </a:lnTo>
                  <a:lnTo>
                    <a:pt x="5460" y="923493"/>
                  </a:lnTo>
                  <a:lnTo>
                    <a:pt x="1396" y="977252"/>
                  </a:lnTo>
                  <a:lnTo>
                    <a:pt x="0" y="1031697"/>
                  </a:lnTo>
                  <a:lnTo>
                    <a:pt x="1396" y="1086129"/>
                  </a:lnTo>
                  <a:lnTo>
                    <a:pt x="5460" y="1139888"/>
                  </a:lnTo>
                  <a:lnTo>
                    <a:pt x="13080" y="1193647"/>
                  </a:lnTo>
                  <a:lnTo>
                    <a:pt x="22732" y="1247406"/>
                  </a:lnTo>
                  <a:lnTo>
                    <a:pt x="35178" y="1299781"/>
                  </a:lnTo>
                  <a:lnTo>
                    <a:pt x="51053" y="1352156"/>
                  </a:lnTo>
                  <a:lnTo>
                    <a:pt x="68960" y="1403159"/>
                  </a:lnTo>
                  <a:lnTo>
                    <a:pt x="89534" y="1453464"/>
                  </a:lnTo>
                  <a:lnTo>
                    <a:pt x="113029" y="1502397"/>
                  </a:lnTo>
                  <a:lnTo>
                    <a:pt x="139191" y="1549958"/>
                  </a:lnTo>
                  <a:lnTo>
                    <a:pt x="167512" y="1596135"/>
                  </a:lnTo>
                  <a:lnTo>
                    <a:pt x="198500" y="1640928"/>
                  </a:lnTo>
                  <a:lnTo>
                    <a:pt x="231520" y="1684350"/>
                  </a:lnTo>
                  <a:lnTo>
                    <a:pt x="266699" y="1725002"/>
                  </a:lnTo>
                  <a:lnTo>
                    <a:pt x="303910" y="1764982"/>
                  </a:lnTo>
                  <a:lnTo>
                    <a:pt x="343153" y="1802193"/>
                  </a:lnTo>
                  <a:lnTo>
                    <a:pt x="384555" y="1837334"/>
                  </a:lnTo>
                  <a:lnTo>
                    <a:pt x="427989" y="1870430"/>
                  </a:lnTo>
                  <a:lnTo>
                    <a:pt x="472820" y="1900745"/>
                  </a:lnTo>
                  <a:lnTo>
                    <a:pt x="518921" y="1929688"/>
                  </a:lnTo>
                  <a:lnTo>
                    <a:pt x="566546" y="1955190"/>
                  </a:lnTo>
                  <a:lnTo>
                    <a:pt x="615441" y="1978621"/>
                  </a:lnTo>
                  <a:lnTo>
                    <a:pt x="665733" y="1999297"/>
                  </a:lnTo>
                  <a:lnTo>
                    <a:pt x="716787" y="2017217"/>
                  </a:lnTo>
                  <a:lnTo>
                    <a:pt x="769111" y="2033066"/>
                  </a:lnTo>
                  <a:lnTo>
                    <a:pt x="821435" y="2045474"/>
                  </a:lnTo>
                  <a:lnTo>
                    <a:pt x="875283" y="2055126"/>
                  </a:lnTo>
                  <a:lnTo>
                    <a:pt x="929004" y="2062695"/>
                  </a:lnTo>
                  <a:lnTo>
                    <a:pt x="982725" y="2066835"/>
                  </a:lnTo>
                  <a:lnTo>
                    <a:pt x="1037208" y="2068220"/>
                  </a:lnTo>
                  <a:lnTo>
                    <a:pt x="1037208" y="2068906"/>
                  </a:lnTo>
                  <a:lnTo>
                    <a:pt x="1091691" y="2067521"/>
                  </a:lnTo>
                  <a:lnTo>
                    <a:pt x="1145412" y="2063394"/>
                  </a:lnTo>
                  <a:lnTo>
                    <a:pt x="1199133" y="2055812"/>
                  </a:lnTo>
                  <a:lnTo>
                    <a:pt x="1252981" y="2046160"/>
                  </a:lnTo>
                  <a:lnTo>
                    <a:pt x="1305305" y="2033765"/>
                  </a:lnTo>
                  <a:lnTo>
                    <a:pt x="1357629" y="2017902"/>
                  </a:lnTo>
                  <a:lnTo>
                    <a:pt x="1408683" y="1999995"/>
                  </a:lnTo>
                  <a:lnTo>
                    <a:pt x="1458975" y="1979307"/>
                  </a:lnTo>
                  <a:lnTo>
                    <a:pt x="1507870" y="1955876"/>
                  </a:lnTo>
                  <a:lnTo>
                    <a:pt x="1555495" y="1929688"/>
                  </a:lnTo>
                  <a:lnTo>
                    <a:pt x="1601596" y="1901431"/>
                  </a:lnTo>
                  <a:lnTo>
                    <a:pt x="1646427" y="1870430"/>
                  </a:lnTo>
                  <a:lnTo>
                    <a:pt x="1689861" y="1837334"/>
                  </a:lnTo>
                  <a:lnTo>
                    <a:pt x="1730501" y="1802193"/>
                  </a:lnTo>
                  <a:lnTo>
                    <a:pt x="1753107" y="1781166"/>
                  </a:lnTo>
                  <a:lnTo>
                    <a:pt x="1753107" y="281908"/>
                  </a:lnTo>
                  <a:lnTo>
                    <a:pt x="1689861" y="225348"/>
                  </a:lnTo>
                  <a:lnTo>
                    <a:pt x="1647189" y="192277"/>
                  </a:lnTo>
                  <a:lnTo>
                    <a:pt x="1602358" y="161950"/>
                  </a:lnTo>
                  <a:lnTo>
                    <a:pt x="1556130" y="133692"/>
                  </a:lnTo>
                  <a:lnTo>
                    <a:pt x="1507870" y="107505"/>
                  </a:lnTo>
                  <a:lnTo>
                    <a:pt x="1458975" y="84073"/>
                  </a:lnTo>
                  <a:lnTo>
                    <a:pt x="1408683" y="63398"/>
                  </a:lnTo>
                  <a:lnTo>
                    <a:pt x="1357629" y="45478"/>
                  </a:lnTo>
                  <a:lnTo>
                    <a:pt x="1305940" y="29629"/>
                  </a:lnTo>
                  <a:lnTo>
                    <a:pt x="1252981" y="17221"/>
                  </a:lnTo>
                  <a:lnTo>
                    <a:pt x="1199133" y="7569"/>
                  </a:lnTo>
                  <a:lnTo>
                    <a:pt x="1145502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4890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0" y="1031697"/>
                  </a:moveTo>
                  <a:lnTo>
                    <a:pt x="1396" y="977252"/>
                  </a:lnTo>
                  <a:lnTo>
                    <a:pt x="5460" y="923493"/>
                  </a:lnTo>
                  <a:lnTo>
                    <a:pt x="13080" y="869734"/>
                  </a:lnTo>
                  <a:lnTo>
                    <a:pt x="22732" y="815974"/>
                  </a:lnTo>
                  <a:lnTo>
                    <a:pt x="35178" y="762914"/>
                  </a:lnTo>
                  <a:lnTo>
                    <a:pt x="51053" y="711225"/>
                  </a:lnTo>
                  <a:lnTo>
                    <a:pt x="68960" y="660222"/>
                  </a:lnTo>
                  <a:lnTo>
                    <a:pt x="89534" y="609917"/>
                  </a:lnTo>
                  <a:lnTo>
                    <a:pt x="113029" y="560984"/>
                  </a:lnTo>
                  <a:lnTo>
                    <a:pt x="139191" y="512737"/>
                  </a:lnTo>
                  <a:lnTo>
                    <a:pt x="167512" y="466572"/>
                  </a:lnTo>
                  <a:lnTo>
                    <a:pt x="197738" y="421766"/>
                  </a:lnTo>
                  <a:lnTo>
                    <a:pt x="230885" y="379044"/>
                  </a:lnTo>
                  <a:lnTo>
                    <a:pt x="266699" y="337692"/>
                  </a:lnTo>
                  <a:lnTo>
                    <a:pt x="303910" y="298411"/>
                  </a:lnTo>
                  <a:lnTo>
                    <a:pt x="343153" y="261188"/>
                  </a:lnTo>
                  <a:lnTo>
                    <a:pt x="384555" y="225348"/>
                  </a:lnTo>
                  <a:lnTo>
                    <a:pt x="427227" y="192277"/>
                  </a:lnTo>
                  <a:lnTo>
                    <a:pt x="472058" y="161950"/>
                  </a:lnTo>
                  <a:lnTo>
                    <a:pt x="518921" y="133692"/>
                  </a:lnTo>
                  <a:lnTo>
                    <a:pt x="566546" y="107505"/>
                  </a:lnTo>
                  <a:lnTo>
                    <a:pt x="615441" y="84073"/>
                  </a:lnTo>
                  <a:lnTo>
                    <a:pt x="665733" y="63398"/>
                  </a:lnTo>
                  <a:lnTo>
                    <a:pt x="716787" y="45478"/>
                  </a:lnTo>
                  <a:lnTo>
                    <a:pt x="768476" y="29629"/>
                  </a:lnTo>
                  <a:lnTo>
                    <a:pt x="821435" y="17221"/>
                  </a:lnTo>
                  <a:lnTo>
                    <a:pt x="875283" y="7569"/>
                  </a:lnTo>
                  <a:lnTo>
                    <a:pt x="928914" y="0"/>
                  </a:lnTo>
                </a:path>
                <a:path w="1753234" h="2069464">
                  <a:moveTo>
                    <a:pt x="1145502" y="0"/>
                  </a:moveTo>
                  <a:lnTo>
                    <a:pt x="1199133" y="7569"/>
                  </a:lnTo>
                  <a:lnTo>
                    <a:pt x="1252981" y="17221"/>
                  </a:lnTo>
                  <a:lnTo>
                    <a:pt x="1305940" y="29629"/>
                  </a:lnTo>
                  <a:lnTo>
                    <a:pt x="1357629" y="45478"/>
                  </a:lnTo>
                  <a:lnTo>
                    <a:pt x="1408683" y="63398"/>
                  </a:lnTo>
                  <a:lnTo>
                    <a:pt x="1458975" y="84073"/>
                  </a:lnTo>
                  <a:lnTo>
                    <a:pt x="1507870" y="107505"/>
                  </a:lnTo>
                  <a:lnTo>
                    <a:pt x="1556130" y="133692"/>
                  </a:lnTo>
                  <a:lnTo>
                    <a:pt x="1602358" y="161950"/>
                  </a:lnTo>
                  <a:lnTo>
                    <a:pt x="1647189" y="192277"/>
                  </a:lnTo>
                  <a:lnTo>
                    <a:pt x="1689861" y="225348"/>
                  </a:lnTo>
                  <a:lnTo>
                    <a:pt x="1731263" y="261188"/>
                  </a:lnTo>
                  <a:lnTo>
                    <a:pt x="1753107" y="281908"/>
                  </a:lnTo>
                </a:path>
                <a:path w="1753234" h="2069464">
                  <a:moveTo>
                    <a:pt x="1753107" y="1781166"/>
                  </a:moveTo>
                  <a:lnTo>
                    <a:pt x="1689861" y="1837334"/>
                  </a:lnTo>
                  <a:lnTo>
                    <a:pt x="1646427" y="1870430"/>
                  </a:lnTo>
                  <a:lnTo>
                    <a:pt x="1601596" y="1901431"/>
                  </a:lnTo>
                  <a:lnTo>
                    <a:pt x="1555495" y="1929688"/>
                  </a:lnTo>
                  <a:lnTo>
                    <a:pt x="1507870" y="1955876"/>
                  </a:lnTo>
                  <a:lnTo>
                    <a:pt x="1458975" y="1979307"/>
                  </a:lnTo>
                  <a:lnTo>
                    <a:pt x="1408683" y="1999995"/>
                  </a:lnTo>
                  <a:lnTo>
                    <a:pt x="1357629" y="2017902"/>
                  </a:lnTo>
                  <a:lnTo>
                    <a:pt x="1305305" y="2033765"/>
                  </a:lnTo>
                  <a:lnTo>
                    <a:pt x="1252981" y="2046160"/>
                  </a:lnTo>
                  <a:lnTo>
                    <a:pt x="1199133" y="2055812"/>
                  </a:lnTo>
                  <a:lnTo>
                    <a:pt x="1145412" y="2063394"/>
                  </a:lnTo>
                  <a:lnTo>
                    <a:pt x="1091691" y="2067521"/>
                  </a:lnTo>
                  <a:lnTo>
                    <a:pt x="1037208" y="2068906"/>
                  </a:lnTo>
                  <a:lnTo>
                    <a:pt x="1037208" y="2068220"/>
                  </a:lnTo>
                  <a:lnTo>
                    <a:pt x="982725" y="2066835"/>
                  </a:lnTo>
                  <a:lnTo>
                    <a:pt x="929004" y="2062695"/>
                  </a:lnTo>
                  <a:lnTo>
                    <a:pt x="875283" y="2055126"/>
                  </a:lnTo>
                  <a:lnTo>
                    <a:pt x="821435" y="2045474"/>
                  </a:lnTo>
                  <a:lnTo>
                    <a:pt x="769111" y="2033066"/>
                  </a:lnTo>
                  <a:lnTo>
                    <a:pt x="716787" y="2017217"/>
                  </a:lnTo>
                  <a:lnTo>
                    <a:pt x="665733" y="1999297"/>
                  </a:lnTo>
                  <a:lnTo>
                    <a:pt x="615441" y="1978621"/>
                  </a:lnTo>
                  <a:lnTo>
                    <a:pt x="566546" y="1955190"/>
                  </a:lnTo>
                  <a:lnTo>
                    <a:pt x="518921" y="1929688"/>
                  </a:lnTo>
                  <a:lnTo>
                    <a:pt x="472820" y="1900745"/>
                  </a:lnTo>
                  <a:lnTo>
                    <a:pt x="427989" y="1870430"/>
                  </a:lnTo>
                  <a:lnTo>
                    <a:pt x="384555" y="1837334"/>
                  </a:lnTo>
                  <a:lnTo>
                    <a:pt x="343153" y="1802193"/>
                  </a:lnTo>
                  <a:lnTo>
                    <a:pt x="303910" y="1764982"/>
                  </a:lnTo>
                  <a:lnTo>
                    <a:pt x="266699" y="1725002"/>
                  </a:lnTo>
                  <a:lnTo>
                    <a:pt x="231520" y="1684350"/>
                  </a:lnTo>
                  <a:lnTo>
                    <a:pt x="198500" y="1640928"/>
                  </a:lnTo>
                  <a:lnTo>
                    <a:pt x="167512" y="1596135"/>
                  </a:lnTo>
                  <a:lnTo>
                    <a:pt x="139191" y="1549958"/>
                  </a:lnTo>
                  <a:lnTo>
                    <a:pt x="113029" y="1502397"/>
                  </a:lnTo>
                  <a:lnTo>
                    <a:pt x="89534" y="1453464"/>
                  </a:lnTo>
                  <a:lnTo>
                    <a:pt x="68960" y="1403159"/>
                  </a:lnTo>
                  <a:lnTo>
                    <a:pt x="51053" y="1352156"/>
                  </a:lnTo>
                  <a:lnTo>
                    <a:pt x="35178" y="1299781"/>
                  </a:lnTo>
                  <a:lnTo>
                    <a:pt x="22732" y="1247406"/>
                  </a:lnTo>
                  <a:lnTo>
                    <a:pt x="13080" y="1193647"/>
                  </a:lnTo>
                  <a:lnTo>
                    <a:pt x="5460" y="1139888"/>
                  </a:lnTo>
                  <a:lnTo>
                    <a:pt x="1396" y="1086129"/>
                  </a:lnTo>
                  <a:lnTo>
                    <a:pt x="0" y="103169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534890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0" y="1031697"/>
                  </a:moveTo>
                  <a:lnTo>
                    <a:pt x="1396" y="977252"/>
                  </a:lnTo>
                  <a:lnTo>
                    <a:pt x="5460" y="923493"/>
                  </a:lnTo>
                  <a:lnTo>
                    <a:pt x="13080" y="869734"/>
                  </a:lnTo>
                  <a:lnTo>
                    <a:pt x="22732" y="815974"/>
                  </a:lnTo>
                  <a:lnTo>
                    <a:pt x="35178" y="762914"/>
                  </a:lnTo>
                  <a:lnTo>
                    <a:pt x="51053" y="711225"/>
                  </a:lnTo>
                  <a:lnTo>
                    <a:pt x="68960" y="660222"/>
                  </a:lnTo>
                  <a:lnTo>
                    <a:pt x="89534" y="609917"/>
                  </a:lnTo>
                  <a:lnTo>
                    <a:pt x="113029" y="560984"/>
                  </a:lnTo>
                  <a:lnTo>
                    <a:pt x="139191" y="512737"/>
                  </a:lnTo>
                  <a:lnTo>
                    <a:pt x="167512" y="466572"/>
                  </a:lnTo>
                  <a:lnTo>
                    <a:pt x="197738" y="421766"/>
                  </a:lnTo>
                  <a:lnTo>
                    <a:pt x="230885" y="379044"/>
                  </a:lnTo>
                  <a:lnTo>
                    <a:pt x="266699" y="337692"/>
                  </a:lnTo>
                  <a:lnTo>
                    <a:pt x="303910" y="298411"/>
                  </a:lnTo>
                  <a:lnTo>
                    <a:pt x="343153" y="261188"/>
                  </a:lnTo>
                  <a:lnTo>
                    <a:pt x="384555" y="225348"/>
                  </a:lnTo>
                  <a:lnTo>
                    <a:pt x="427227" y="192277"/>
                  </a:lnTo>
                  <a:lnTo>
                    <a:pt x="472058" y="161950"/>
                  </a:lnTo>
                  <a:lnTo>
                    <a:pt x="518921" y="133692"/>
                  </a:lnTo>
                  <a:lnTo>
                    <a:pt x="566546" y="107505"/>
                  </a:lnTo>
                  <a:lnTo>
                    <a:pt x="615441" y="84073"/>
                  </a:lnTo>
                  <a:lnTo>
                    <a:pt x="665733" y="63398"/>
                  </a:lnTo>
                  <a:lnTo>
                    <a:pt x="716787" y="45478"/>
                  </a:lnTo>
                  <a:lnTo>
                    <a:pt x="768476" y="29629"/>
                  </a:lnTo>
                  <a:lnTo>
                    <a:pt x="821435" y="17221"/>
                  </a:lnTo>
                  <a:lnTo>
                    <a:pt x="875283" y="7569"/>
                  </a:lnTo>
                  <a:lnTo>
                    <a:pt x="928914" y="0"/>
                  </a:lnTo>
                </a:path>
                <a:path w="1753234" h="2069464">
                  <a:moveTo>
                    <a:pt x="1145502" y="0"/>
                  </a:moveTo>
                  <a:lnTo>
                    <a:pt x="1199133" y="7569"/>
                  </a:lnTo>
                  <a:lnTo>
                    <a:pt x="1252981" y="17221"/>
                  </a:lnTo>
                  <a:lnTo>
                    <a:pt x="1305940" y="29629"/>
                  </a:lnTo>
                  <a:lnTo>
                    <a:pt x="1357629" y="45478"/>
                  </a:lnTo>
                  <a:lnTo>
                    <a:pt x="1408683" y="63398"/>
                  </a:lnTo>
                  <a:lnTo>
                    <a:pt x="1458975" y="84073"/>
                  </a:lnTo>
                  <a:lnTo>
                    <a:pt x="1507870" y="107505"/>
                  </a:lnTo>
                  <a:lnTo>
                    <a:pt x="1556130" y="133692"/>
                  </a:lnTo>
                  <a:lnTo>
                    <a:pt x="1602358" y="161950"/>
                  </a:lnTo>
                  <a:lnTo>
                    <a:pt x="1647189" y="192277"/>
                  </a:lnTo>
                  <a:lnTo>
                    <a:pt x="1689861" y="225348"/>
                  </a:lnTo>
                  <a:lnTo>
                    <a:pt x="1731263" y="261188"/>
                  </a:lnTo>
                  <a:lnTo>
                    <a:pt x="1753107" y="281908"/>
                  </a:lnTo>
                </a:path>
                <a:path w="1753234" h="2069464">
                  <a:moveTo>
                    <a:pt x="1753107" y="1781166"/>
                  </a:moveTo>
                  <a:lnTo>
                    <a:pt x="1689861" y="1837334"/>
                  </a:lnTo>
                  <a:lnTo>
                    <a:pt x="1646427" y="1870430"/>
                  </a:lnTo>
                  <a:lnTo>
                    <a:pt x="1601596" y="1901431"/>
                  </a:lnTo>
                  <a:lnTo>
                    <a:pt x="1555495" y="1929688"/>
                  </a:lnTo>
                  <a:lnTo>
                    <a:pt x="1507870" y="1955876"/>
                  </a:lnTo>
                  <a:lnTo>
                    <a:pt x="1458975" y="1979307"/>
                  </a:lnTo>
                  <a:lnTo>
                    <a:pt x="1408683" y="1999995"/>
                  </a:lnTo>
                  <a:lnTo>
                    <a:pt x="1357629" y="2017902"/>
                  </a:lnTo>
                  <a:lnTo>
                    <a:pt x="1305305" y="2033765"/>
                  </a:lnTo>
                  <a:lnTo>
                    <a:pt x="1252981" y="2046160"/>
                  </a:lnTo>
                  <a:lnTo>
                    <a:pt x="1199133" y="2055812"/>
                  </a:lnTo>
                  <a:lnTo>
                    <a:pt x="1145412" y="2063394"/>
                  </a:lnTo>
                  <a:lnTo>
                    <a:pt x="1091691" y="2067521"/>
                  </a:lnTo>
                  <a:lnTo>
                    <a:pt x="1037208" y="2068906"/>
                  </a:lnTo>
                  <a:lnTo>
                    <a:pt x="1037208" y="2068220"/>
                  </a:lnTo>
                  <a:lnTo>
                    <a:pt x="982725" y="2066835"/>
                  </a:lnTo>
                  <a:lnTo>
                    <a:pt x="929004" y="2062695"/>
                  </a:lnTo>
                  <a:lnTo>
                    <a:pt x="875283" y="2055126"/>
                  </a:lnTo>
                  <a:lnTo>
                    <a:pt x="821435" y="2045474"/>
                  </a:lnTo>
                  <a:lnTo>
                    <a:pt x="769111" y="2033066"/>
                  </a:lnTo>
                  <a:lnTo>
                    <a:pt x="716787" y="2017217"/>
                  </a:lnTo>
                  <a:lnTo>
                    <a:pt x="665733" y="1999297"/>
                  </a:lnTo>
                  <a:lnTo>
                    <a:pt x="615441" y="1978621"/>
                  </a:lnTo>
                  <a:lnTo>
                    <a:pt x="566546" y="1955190"/>
                  </a:lnTo>
                  <a:lnTo>
                    <a:pt x="518921" y="1929688"/>
                  </a:lnTo>
                  <a:lnTo>
                    <a:pt x="472820" y="1900745"/>
                  </a:lnTo>
                  <a:lnTo>
                    <a:pt x="427989" y="1870430"/>
                  </a:lnTo>
                  <a:lnTo>
                    <a:pt x="384555" y="1837334"/>
                  </a:lnTo>
                  <a:lnTo>
                    <a:pt x="343153" y="1802193"/>
                  </a:lnTo>
                  <a:lnTo>
                    <a:pt x="303910" y="1764982"/>
                  </a:lnTo>
                  <a:lnTo>
                    <a:pt x="266699" y="1725002"/>
                  </a:lnTo>
                  <a:lnTo>
                    <a:pt x="231520" y="1684350"/>
                  </a:lnTo>
                  <a:lnTo>
                    <a:pt x="198500" y="1640928"/>
                  </a:lnTo>
                  <a:lnTo>
                    <a:pt x="167512" y="1596135"/>
                  </a:lnTo>
                  <a:lnTo>
                    <a:pt x="139191" y="1549958"/>
                  </a:lnTo>
                  <a:lnTo>
                    <a:pt x="113029" y="1502397"/>
                  </a:lnTo>
                  <a:lnTo>
                    <a:pt x="89534" y="1453464"/>
                  </a:lnTo>
                  <a:lnTo>
                    <a:pt x="68960" y="1403159"/>
                  </a:lnTo>
                  <a:lnTo>
                    <a:pt x="51053" y="1352156"/>
                  </a:lnTo>
                  <a:lnTo>
                    <a:pt x="35178" y="1299781"/>
                  </a:lnTo>
                  <a:lnTo>
                    <a:pt x="22732" y="1247406"/>
                  </a:lnTo>
                  <a:lnTo>
                    <a:pt x="13080" y="1193647"/>
                  </a:lnTo>
                  <a:lnTo>
                    <a:pt x="5460" y="1139888"/>
                  </a:lnTo>
                  <a:lnTo>
                    <a:pt x="1396" y="1086129"/>
                  </a:lnTo>
                  <a:lnTo>
                    <a:pt x="0" y="1031697"/>
                  </a:lnTo>
                </a:path>
              </a:pathLst>
            </a:custGeom>
            <a:ln w="17918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4417" y="2343721"/>
            <a:ext cx="1528889" cy="1858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59251" y="2341334"/>
            <a:ext cx="1828050" cy="23911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057112" y="2629471"/>
            <a:ext cx="881380" cy="234315"/>
          </a:xfrm>
          <a:custGeom>
            <a:avLst/>
            <a:gdLst/>
            <a:ahLst/>
            <a:cxnLst/>
            <a:rect l="l" t="t" r="r" b="b"/>
            <a:pathLst>
              <a:path w="881379" h="234314">
                <a:moveTo>
                  <a:pt x="26073" y="0"/>
                </a:moveTo>
                <a:lnTo>
                  <a:pt x="0" y="0"/>
                </a:lnTo>
                <a:lnTo>
                  <a:pt x="0" y="33680"/>
                </a:lnTo>
                <a:lnTo>
                  <a:pt x="26073" y="33680"/>
                </a:lnTo>
                <a:lnTo>
                  <a:pt x="26073" y="0"/>
                </a:lnTo>
                <a:close/>
              </a:path>
              <a:path w="881379" h="234314">
                <a:moveTo>
                  <a:pt x="26073" y="49695"/>
                </a:moveTo>
                <a:lnTo>
                  <a:pt x="0" y="49695"/>
                </a:lnTo>
                <a:lnTo>
                  <a:pt x="0" y="183489"/>
                </a:lnTo>
                <a:lnTo>
                  <a:pt x="26073" y="183489"/>
                </a:lnTo>
                <a:lnTo>
                  <a:pt x="26073" y="49695"/>
                </a:lnTo>
                <a:close/>
              </a:path>
              <a:path w="881379" h="234314">
                <a:moveTo>
                  <a:pt x="76466" y="49695"/>
                </a:moveTo>
                <a:lnTo>
                  <a:pt x="51841" y="49695"/>
                </a:lnTo>
                <a:lnTo>
                  <a:pt x="51841" y="183489"/>
                </a:lnTo>
                <a:lnTo>
                  <a:pt x="77914" y="183489"/>
                </a:lnTo>
                <a:lnTo>
                  <a:pt x="77914" y="103352"/>
                </a:lnTo>
                <a:lnTo>
                  <a:pt x="80262" y="96744"/>
                </a:lnTo>
                <a:lnTo>
                  <a:pt x="105689" y="72174"/>
                </a:lnTo>
                <a:lnTo>
                  <a:pt x="241035" y="72174"/>
                </a:lnTo>
                <a:lnTo>
                  <a:pt x="240055" y="69634"/>
                </a:lnTo>
                <a:lnTo>
                  <a:pt x="239863" y="69329"/>
                </a:lnTo>
                <a:lnTo>
                  <a:pt x="158165" y="69329"/>
                </a:lnTo>
                <a:lnTo>
                  <a:pt x="158051" y="68199"/>
                </a:lnTo>
                <a:lnTo>
                  <a:pt x="156089" y="66128"/>
                </a:lnTo>
                <a:lnTo>
                  <a:pt x="75717" y="66128"/>
                </a:lnTo>
                <a:lnTo>
                  <a:pt x="76466" y="49695"/>
                </a:lnTo>
                <a:close/>
              </a:path>
              <a:path w="881379" h="234314">
                <a:moveTo>
                  <a:pt x="189496" y="72174"/>
                </a:moveTo>
                <a:lnTo>
                  <a:pt x="121056" y="72174"/>
                </a:lnTo>
                <a:lnTo>
                  <a:pt x="126619" y="74955"/>
                </a:lnTo>
                <a:lnTo>
                  <a:pt x="130289" y="80543"/>
                </a:lnTo>
                <a:lnTo>
                  <a:pt x="132706" y="85472"/>
                </a:lnTo>
                <a:lnTo>
                  <a:pt x="134432" y="91914"/>
                </a:lnTo>
                <a:lnTo>
                  <a:pt x="135472" y="99987"/>
                </a:lnTo>
                <a:lnTo>
                  <a:pt x="135813" y="109334"/>
                </a:lnTo>
                <a:lnTo>
                  <a:pt x="135813" y="183489"/>
                </a:lnTo>
                <a:lnTo>
                  <a:pt x="161886" y="183489"/>
                </a:lnTo>
                <a:lnTo>
                  <a:pt x="161967" y="103352"/>
                </a:lnTo>
                <a:lnTo>
                  <a:pt x="182168" y="75133"/>
                </a:lnTo>
                <a:lnTo>
                  <a:pt x="189496" y="72174"/>
                </a:lnTo>
                <a:close/>
              </a:path>
              <a:path w="881379" h="234314">
                <a:moveTo>
                  <a:pt x="241035" y="72174"/>
                </a:moveTo>
                <a:lnTo>
                  <a:pt x="204876" y="72174"/>
                </a:lnTo>
                <a:lnTo>
                  <a:pt x="210426" y="75018"/>
                </a:lnTo>
                <a:lnTo>
                  <a:pt x="214261" y="80708"/>
                </a:lnTo>
                <a:lnTo>
                  <a:pt x="216776" y="85675"/>
                </a:lnTo>
                <a:lnTo>
                  <a:pt x="218570" y="92101"/>
                </a:lnTo>
                <a:lnTo>
                  <a:pt x="219644" y="99987"/>
                </a:lnTo>
                <a:lnTo>
                  <a:pt x="220002" y="109334"/>
                </a:lnTo>
                <a:lnTo>
                  <a:pt x="220002" y="183489"/>
                </a:lnTo>
                <a:lnTo>
                  <a:pt x="246075" y="183489"/>
                </a:lnTo>
                <a:lnTo>
                  <a:pt x="245994" y="96744"/>
                </a:lnTo>
                <a:lnTo>
                  <a:pt x="245338" y="89865"/>
                </a:lnTo>
                <a:lnTo>
                  <a:pt x="242443" y="75819"/>
                </a:lnTo>
                <a:lnTo>
                  <a:pt x="241035" y="72174"/>
                </a:lnTo>
                <a:close/>
              </a:path>
              <a:path w="881379" h="234314">
                <a:moveTo>
                  <a:pt x="211099" y="47548"/>
                </a:moveTo>
                <a:lnTo>
                  <a:pt x="203288" y="47548"/>
                </a:lnTo>
                <a:lnTo>
                  <a:pt x="195147" y="48103"/>
                </a:lnTo>
                <a:lnTo>
                  <a:pt x="159562" y="66611"/>
                </a:lnTo>
                <a:lnTo>
                  <a:pt x="158165" y="69329"/>
                </a:lnTo>
                <a:lnTo>
                  <a:pt x="239863" y="69329"/>
                </a:lnTo>
                <a:lnTo>
                  <a:pt x="236704" y="64300"/>
                </a:lnTo>
                <a:lnTo>
                  <a:pt x="233400" y="58991"/>
                </a:lnTo>
                <a:lnTo>
                  <a:pt x="228955" y="54864"/>
                </a:lnTo>
                <a:lnTo>
                  <a:pt x="217805" y="49022"/>
                </a:lnTo>
                <a:lnTo>
                  <a:pt x="211099" y="47548"/>
                </a:lnTo>
                <a:close/>
              </a:path>
              <a:path w="881379" h="234314">
                <a:moveTo>
                  <a:pt x="118846" y="47548"/>
                </a:moveTo>
                <a:lnTo>
                  <a:pt x="80276" y="61722"/>
                </a:lnTo>
                <a:lnTo>
                  <a:pt x="75717" y="66128"/>
                </a:lnTo>
                <a:lnTo>
                  <a:pt x="156089" y="66128"/>
                </a:lnTo>
                <a:lnTo>
                  <a:pt x="118846" y="47548"/>
                </a:lnTo>
                <a:close/>
              </a:path>
              <a:path w="881379" h="234314">
                <a:moveTo>
                  <a:pt x="294792" y="49695"/>
                </a:moveTo>
                <a:lnTo>
                  <a:pt x="270408" y="49695"/>
                </a:lnTo>
                <a:lnTo>
                  <a:pt x="270408" y="234124"/>
                </a:lnTo>
                <a:lnTo>
                  <a:pt x="296481" y="234124"/>
                </a:lnTo>
                <a:lnTo>
                  <a:pt x="295376" y="166890"/>
                </a:lnTo>
                <a:lnTo>
                  <a:pt x="381372" y="166890"/>
                </a:lnTo>
                <a:lnTo>
                  <a:pt x="383060" y="165125"/>
                </a:lnTo>
                <a:lnTo>
                  <a:pt x="385558" y="161709"/>
                </a:lnTo>
                <a:lnTo>
                  <a:pt x="328841" y="161709"/>
                </a:lnTo>
                <a:lnTo>
                  <a:pt x="323697" y="160489"/>
                </a:lnTo>
                <a:lnTo>
                  <a:pt x="296487" y="134494"/>
                </a:lnTo>
                <a:lnTo>
                  <a:pt x="296550" y="97324"/>
                </a:lnTo>
                <a:lnTo>
                  <a:pt x="328676" y="71704"/>
                </a:lnTo>
                <a:lnTo>
                  <a:pt x="383953" y="71704"/>
                </a:lnTo>
                <a:lnTo>
                  <a:pt x="381787" y="68973"/>
                </a:lnTo>
                <a:lnTo>
                  <a:pt x="377737" y="64731"/>
                </a:lnTo>
                <a:lnTo>
                  <a:pt x="293878" y="64731"/>
                </a:lnTo>
                <a:lnTo>
                  <a:pt x="294792" y="49695"/>
                </a:lnTo>
                <a:close/>
              </a:path>
              <a:path w="881379" h="234314">
                <a:moveTo>
                  <a:pt x="381372" y="166890"/>
                </a:moveTo>
                <a:lnTo>
                  <a:pt x="295376" y="166890"/>
                </a:lnTo>
                <a:lnTo>
                  <a:pt x="295630" y="168097"/>
                </a:lnTo>
                <a:lnTo>
                  <a:pt x="330360" y="185314"/>
                </a:lnTo>
                <a:lnTo>
                  <a:pt x="338632" y="185864"/>
                </a:lnTo>
                <a:lnTo>
                  <a:pt x="347576" y="185266"/>
                </a:lnTo>
                <a:lnTo>
                  <a:pt x="381372" y="166890"/>
                </a:lnTo>
                <a:close/>
              </a:path>
              <a:path w="881379" h="234314">
                <a:moveTo>
                  <a:pt x="383953" y="71704"/>
                </a:moveTo>
                <a:lnTo>
                  <a:pt x="337921" y="71704"/>
                </a:lnTo>
                <a:lnTo>
                  <a:pt x="343268" y="72910"/>
                </a:lnTo>
                <a:lnTo>
                  <a:pt x="353174" y="77711"/>
                </a:lnTo>
                <a:lnTo>
                  <a:pt x="357568" y="80975"/>
                </a:lnTo>
                <a:lnTo>
                  <a:pt x="365277" y="89268"/>
                </a:lnTo>
                <a:lnTo>
                  <a:pt x="368236" y="94068"/>
                </a:lnTo>
                <a:lnTo>
                  <a:pt x="370281" y="99517"/>
                </a:lnTo>
                <a:lnTo>
                  <a:pt x="372376" y="104940"/>
                </a:lnTo>
                <a:lnTo>
                  <a:pt x="373319" y="110126"/>
                </a:lnTo>
                <a:lnTo>
                  <a:pt x="373418" y="122516"/>
                </a:lnTo>
                <a:lnTo>
                  <a:pt x="372465" y="128130"/>
                </a:lnTo>
                <a:lnTo>
                  <a:pt x="345478" y="160515"/>
                </a:lnTo>
                <a:lnTo>
                  <a:pt x="340106" y="161709"/>
                </a:lnTo>
                <a:lnTo>
                  <a:pt x="385558" y="161709"/>
                </a:lnTo>
                <a:lnTo>
                  <a:pt x="399197" y="125773"/>
                </a:lnTo>
                <a:lnTo>
                  <a:pt x="399669" y="116713"/>
                </a:lnTo>
                <a:lnTo>
                  <a:pt x="399374" y="110126"/>
                </a:lnTo>
                <a:lnTo>
                  <a:pt x="385790" y="74020"/>
                </a:lnTo>
                <a:lnTo>
                  <a:pt x="383953" y="71704"/>
                </a:lnTo>
                <a:close/>
              </a:path>
              <a:path w="881379" h="234314">
                <a:moveTo>
                  <a:pt x="336029" y="47548"/>
                </a:moveTo>
                <a:lnTo>
                  <a:pt x="298551" y="60502"/>
                </a:lnTo>
                <a:lnTo>
                  <a:pt x="293878" y="64731"/>
                </a:lnTo>
                <a:lnTo>
                  <a:pt x="377737" y="64731"/>
                </a:lnTo>
                <a:lnTo>
                  <a:pt x="342877" y="47915"/>
                </a:lnTo>
                <a:lnTo>
                  <a:pt x="336029" y="47548"/>
                </a:lnTo>
                <a:close/>
              </a:path>
              <a:path w="881379" h="234314">
                <a:moveTo>
                  <a:pt x="554824" y="47548"/>
                </a:moveTo>
                <a:lnTo>
                  <a:pt x="516742" y="59677"/>
                </a:lnTo>
                <a:lnTo>
                  <a:pt x="493102" y="90297"/>
                </a:lnTo>
                <a:lnTo>
                  <a:pt x="488289" y="116941"/>
                </a:lnTo>
                <a:lnTo>
                  <a:pt x="488601" y="123812"/>
                </a:lnTo>
                <a:lnTo>
                  <a:pt x="502646" y="160206"/>
                </a:lnTo>
                <a:lnTo>
                  <a:pt x="534209" y="182762"/>
                </a:lnTo>
                <a:lnTo>
                  <a:pt x="554596" y="185864"/>
                </a:lnTo>
                <a:lnTo>
                  <a:pt x="561739" y="185519"/>
                </a:lnTo>
                <a:lnTo>
                  <a:pt x="597876" y="169735"/>
                </a:lnTo>
                <a:lnTo>
                  <a:pt x="605431" y="161709"/>
                </a:lnTo>
                <a:lnTo>
                  <a:pt x="547319" y="161709"/>
                </a:lnTo>
                <a:lnTo>
                  <a:pt x="540651" y="159778"/>
                </a:lnTo>
                <a:lnTo>
                  <a:pt x="528485" y="152031"/>
                </a:lnTo>
                <a:lnTo>
                  <a:pt x="523613" y="146672"/>
                </a:lnTo>
                <a:lnTo>
                  <a:pt x="516356" y="133159"/>
                </a:lnTo>
                <a:lnTo>
                  <a:pt x="514527" y="125577"/>
                </a:lnTo>
                <a:lnTo>
                  <a:pt x="514614" y="108343"/>
                </a:lnTo>
                <a:lnTo>
                  <a:pt x="516394" y="101053"/>
                </a:lnTo>
                <a:lnTo>
                  <a:pt x="523862" y="87388"/>
                </a:lnTo>
                <a:lnTo>
                  <a:pt x="528739" y="81927"/>
                </a:lnTo>
                <a:lnTo>
                  <a:pt x="533697" y="78573"/>
                </a:lnTo>
                <a:lnTo>
                  <a:pt x="540740" y="73761"/>
                </a:lnTo>
                <a:lnTo>
                  <a:pt x="547357" y="71704"/>
                </a:lnTo>
                <a:lnTo>
                  <a:pt x="605306" y="71704"/>
                </a:lnTo>
                <a:lnTo>
                  <a:pt x="602386" y="68287"/>
                </a:lnTo>
                <a:lnTo>
                  <a:pt x="568656" y="48945"/>
                </a:lnTo>
                <a:lnTo>
                  <a:pt x="561887" y="47898"/>
                </a:lnTo>
                <a:lnTo>
                  <a:pt x="554824" y="47548"/>
                </a:lnTo>
                <a:close/>
              </a:path>
              <a:path w="881379" h="234314">
                <a:moveTo>
                  <a:pt x="814768" y="47548"/>
                </a:moveTo>
                <a:lnTo>
                  <a:pt x="773149" y="62031"/>
                </a:lnTo>
                <a:lnTo>
                  <a:pt x="750125" y="98364"/>
                </a:lnTo>
                <a:lnTo>
                  <a:pt x="748005" y="116014"/>
                </a:lnTo>
                <a:lnTo>
                  <a:pt x="748022" y="116941"/>
                </a:lnTo>
                <a:lnTo>
                  <a:pt x="758949" y="154860"/>
                </a:lnTo>
                <a:lnTo>
                  <a:pt x="788238" y="180352"/>
                </a:lnTo>
                <a:lnTo>
                  <a:pt x="815009" y="185864"/>
                </a:lnTo>
                <a:lnTo>
                  <a:pt x="823683" y="185864"/>
                </a:lnTo>
                <a:lnTo>
                  <a:pt x="859485" y="169557"/>
                </a:lnTo>
                <a:lnTo>
                  <a:pt x="864826" y="163626"/>
                </a:lnTo>
                <a:lnTo>
                  <a:pt x="808697" y="163626"/>
                </a:lnTo>
                <a:lnTo>
                  <a:pt x="802174" y="161810"/>
                </a:lnTo>
                <a:lnTo>
                  <a:pt x="775614" y="131902"/>
                </a:lnTo>
                <a:lnTo>
                  <a:pt x="775233" y="127330"/>
                </a:lnTo>
                <a:lnTo>
                  <a:pt x="879690" y="127330"/>
                </a:lnTo>
                <a:lnTo>
                  <a:pt x="880579" y="123812"/>
                </a:lnTo>
                <a:lnTo>
                  <a:pt x="881024" y="121373"/>
                </a:lnTo>
                <a:lnTo>
                  <a:pt x="881024" y="116014"/>
                </a:lnTo>
                <a:lnTo>
                  <a:pt x="880495" y="106994"/>
                </a:lnTo>
                <a:lnTo>
                  <a:pt x="880286" y="105854"/>
                </a:lnTo>
                <a:lnTo>
                  <a:pt x="774649" y="105854"/>
                </a:lnTo>
                <a:lnTo>
                  <a:pt x="774954" y="101282"/>
                </a:lnTo>
                <a:lnTo>
                  <a:pt x="801243" y="71767"/>
                </a:lnTo>
                <a:lnTo>
                  <a:pt x="807808" y="70027"/>
                </a:lnTo>
                <a:lnTo>
                  <a:pt x="864111" y="70027"/>
                </a:lnTo>
                <a:lnTo>
                  <a:pt x="862534" y="68094"/>
                </a:lnTo>
                <a:lnTo>
                  <a:pt x="824334" y="48144"/>
                </a:lnTo>
                <a:lnTo>
                  <a:pt x="814768" y="47548"/>
                </a:lnTo>
                <a:close/>
              </a:path>
              <a:path w="881379" h="234314">
                <a:moveTo>
                  <a:pt x="442239" y="49695"/>
                </a:moveTo>
                <a:lnTo>
                  <a:pt x="417144" y="49695"/>
                </a:lnTo>
                <a:lnTo>
                  <a:pt x="417144" y="183489"/>
                </a:lnTo>
                <a:lnTo>
                  <a:pt x="443230" y="183489"/>
                </a:lnTo>
                <a:lnTo>
                  <a:pt x="443230" y="102311"/>
                </a:lnTo>
                <a:lnTo>
                  <a:pt x="446049" y="93878"/>
                </a:lnTo>
                <a:lnTo>
                  <a:pt x="479665" y="74450"/>
                </a:lnTo>
                <a:lnTo>
                  <a:pt x="488861" y="73736"/>
                </a:lnTo>
                <a:lnTo>
                  <a:pt x="488861" y="69024"/>
                </a:lnTo>
                <a:lnTo>
                  <a:pt x="440778" y="69024"/>
                </a:lnTo>
                <a:lnTo>
                  <a:pt x="442239" y="49695"/>
                </a:lnTo>
                <a:close/>
              </a:path>
              <a:path w="881379" h="234314">
                <a:moveTo>
                  <a:pt x="645947" y="49695"/>
                </a:moveTo>
                <a:lnTo>
                  <a:pt x="618375" y="49695"/>
                </a:lnTo>
                <a:lnTo>
                  <a:pt x="672553" y="183489"/>
                </a:lnTo>
                <a:lnTo>
                  <a:pt x="696531" y="183489"/>
                </a:lnTo>
                <a:lnTo>
                  <a:pt x="710545" y="148882"/>
                </a:lnTo>
                <a:lnTo>
                  <a:pt x="684911" y="148882"/>
                </a:lnTo>
                <a:lnTo>
                  <a:pt x="645947" y="49695"/>
                </a:lnTo>
                <a:close/>
              </a:path>
              <a:path w="881379" h="234314">
                <a:moveTo>
                  <a:pt x="850887" y="140347"/>
                </a:moveTo>
                <a:lnTo>
                  <a:pt x="847369" y="148590"/>
                </a:lnTo>
                <a:lnTo>
                  <a:pt x="842416" y="154533"/>
                </a:lnTo>
                <a:lnTo>
                  <a:pt x="829630" y="161823"/>
                </a:lnTo>
                <a:lnTo>
                  <a:pt x="822909" y="163626"/>
                </a:lnTo>
                <a:lnTo>
                  <a:pt x="864826" y="163626"/>
                </a:lnTo>
                <a:lnTo>
                  <a:pt x="867583" y="159910"/>
                </a:lnTo>
                <a:lnTo>
                  <a:pt x="871220" y="153739"/>
                </a:lnTo>
                <a:lnTo>
                  <a:pt x="874585" y="146672"/>
                </a:lnTo>
                <a:lnTo>
                  <a:pt x="850887" y="140347"/>
                </a:lnTo>
                <a:close/>
              </a:path>
              <a:path w="881379" h="234314">
                <a:moveTo>
                  <a:pt x="605306" y="71704"/>
                </a:moveTo>
                <a:lnTo>
                  <a:pt x="561873" y="71704"/>
                </a:lnTo>
                <a:lnTo>
                  <a:pt x="568540" y="73685"/>
                </a:lnTo>
                <a:lnTo>
                  <a:pt x="574573" y="77635"/>
                </a:lnTo>
                <a:lnTo>
                  <a:pt x="580656" y="81534"/>
                </a:lnTo>
                <a:lnTo>
                  <a:pt x="585546" y="86944"/>
                </a:lnTo>
                <a:lnTo>
                  <a:pt x="592975" y="100723"/>
                </a:lnTo>
                <a:lnTo>
                  <a:pt x="594842" y="108343"/>
                </a:lnTo>
                <a:lnTo>
                  <a:pt x="594842" y="124955"/>
                </a:lnTo>
                <a:lnTo>
                  <a:pt x="568540" y="159753"/>
                </a:lnTo>
                <a:lnTo>
                  <a:pt x="561873" y="161709"/>
                </a:lnTo>
                <a:lnTo>
                  <a:pt x="605431" y="161709"/>
                </a:lnTo>
                <a:lnTo>
                  <a:pt x="620766" y="123812"/>
                </a:lnTo>
                <a:lnTo>
                  <a:pt x="621080" y="116941"/>
                </a:lnTo>
                <a:lnTo>
                  <a:pt x="620776" y="109940"/>
                </a:lnTo>
                <a:lnTo>
                  <a:pt x="606627" y="73250"/>
                </a:lnTo>
                <a:lnTo>
                  <a:pt x="605306" y="71704"/>
                </a:lnTo>
                <a:close/>
              </a:path>
              <a:path w="881379" h="234314">
                <a:moveTo>
                  <a:pt x="750709" y="49695"/>
                </a:moveTo>
                <a:lnTo>
                  <a:pt x="724115" y="49695"/>
                </a:lnTo>
                <a:lnTo>
                  <a:pt x="684911" y="148882"/>
                </a:lnTo>
                <a:lnTo>
                  <a:pt x="710545" y="148882"/>
                </a:lnTo>
                <a:lnTo>
                  <a:pt x="750709" y="49695"/>
                </a:lnTo>
                <a:close/>
              </a:path>
              <a:path w="881379" h="234314">
                <a:moveTo>
                  <a:pt x="864111" y="70027"/>
                </a:moveTo>
                <a:lnTo>
                  <a:pt x="822210" y="70027"/>
                </a:lnTo>
                <a:lnTo>
                  <a:pt x="828802" y="71767"/>
                </a:lnTo>
                <a:lnTo>
                  <a:pt x="840803" y="78701"/>
                </a:lnTo>
                <a:lnTo>
                  <a:pt x="855586" y="105854"/>
                </a:lnTo>
                <a:lnTo>
                  <a:pt x="880286" y="105854"/>
                </a:lnTo>
                <a:lnTo>
                  <a:pt x="878908" y="98336"/>
                </a:lnTo>
                <a:lnTo>
                  <a:pt x="876237" y="89989"/>
                </a:lnTo>
                <a:lnTo>
                  <a:pt x="872553" y="82105"/>
                </a:lnTo>
                <a:lnTo>
                  <a:pt x="867943" y="74726"/>
                </a:lnTo>
                <a:lnTo>
                  <a:pt x="864111" y="70027"/>
                </a:lnTo>
                <a:close/>
              </a:path>
              <a:path w="881379" h="234314">
                <a:moveTo>
                  <a:pt x="482511" y="49009"/>
                </a:moveTo>
                <a:lnTo>
                  <a:pt x="479653" y="49009"/>
                </a:lnTo>
                <a:lnTo>
                  <a:pt x="478078" y="49085"/>
                </a:lnTo>
                <a:lnTo>
                  <a:pt x="441452" y="67424"/>
                </a:lnTo>
                <a:lnTo>
                  <a:pt x="440778" y="69024"/>
                </a:lnTo>
                <a:lnTo>
                  <a:pt x="488861" y="69024"/>
                </a:lnTo>
                <a:lnTo>
                  <a:pt x="488861" y="50101"/>
                </a:lnTo>
                <a:lnTo>
                  <a:pt x="485114" y="49377"/>
                </a:lnTo>
                <a:lnTo>
                  <a:pt x="482511" y="49009"/>
                </a:lnTo>
                <a:close/>
              </a:path>
            </a:pathLst>
          </a:custGeom>
          <a:solidFill>
            <a:srgbClr val="2624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38436" y="2276672"/>
            <a:ext cx="11972925" cy="596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0"/>
              </a:spcBef>
              <a:tabLst>
                <a:tab pos="2086610" algn="l"/>
                <a:tab pos="3757295" algn="l"/>
                <a:tab pos="8541385" algn="l"/>
              </a:tabLst>
            </a:pPr>
            <a:r>
              <a:rPr sz="1850" spc="45" dirty="0">
                <a:solidFill>
                  <a:srgbClr val="262425"/>
                </a:solidFill>
                <a:latin typeface="Trebuchet MS"/>
                <a:cs typeface="Trebuchet MS"/>
              </a:rPr>
              <a:t>The</a:t>
            </a: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	of</a:t>
            </a:r>
            <a:r>
              <a:rPr sz="1850" spc="-4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credit card</a:t>
            </a:r>
            <a:r>
              <a:rPr sz="1850" spc="1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fraud</a:t>
            </a:r>
            <a:r>
              <a:rPr sz="1850" spc="1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detection</a:t>
            </a:r>
            <a:r>
              <a:rPr sz="1850" spc="1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is</a:t>
            </a:r>
            <a:r>
              <a:rPr sz="1850" spc="1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crucial</a:t>
            </a:r>
            <a:r>
              <a:rPr sz="1850" spc="-5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spc="-25" dirty="0">
                <a:solidFill>
                  <a:srgbClr val="262425"/>
                </a:solidFill>
                <a:latin typeface="Trebuchet MS"/>
                <a:cs typeface="Trebuchet MS"/>
              </a:rPr>
              <a:t>for</a:t>
            </a: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	</a:t>
            </a:r>
            <a:r>
              <a:rPr sz="1850" spc="-325" dirty="0">
                <a:solidFill>
                  <a:srgbClr val="262425"/>
                </a:solidFill>
                <a:latin typeface="Trebuchet MS"/>
                <a:cs typeface="Trebuchet MS"/>
              </a:rPr>
              <a:t>.</a:t>
            </a:r>
            <a:r>
              <a:rPr sz="1850" spc="4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This</a:t>
            </a:r>
            <a:r>
              <a:rPr sz="1850" spc="12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presentation</a:t>
            </a:r>
            <a:r>
              <a:rPr sz="1850" spc="12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explores</a:t>
            </a:r>
            <a:r>
              <a:rPr sz="1850" spc="12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spc="-25" dirty="0">
                <a:solidFill>
                  <a:srgbClr val="262425"/>
                </a:solidFill>
                <a:latin typeface="Trebuchet MS"/>
                <a:cs typeface="Trebuchet MS"/>
              </a:rPr>
              <a:t>the </a:t>
            </a:r>
            <a:r>
              <a:rPr sz="1850" spc="105" dirty="0">
                <a:solidFill>
                  <a:srgbClr val="262425"/>
                </a:solidFill>
                <a:latin typeface="Trebuchet MS"/>
                <a:cs typeface="Trebuchet MS"/>
              </a:rPr>
              <a:t>use</a:t>
            </a:r>
            <a:r>
              <a:rPr sz="1850" spc="-6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of</a:t>
            </a:r>
            <a:r>
              <a:rPr sz="1850" spc="-11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spc="135" dirty="0">
                <a:solidFill>
                  <a:srgbClr val="262425"/>
                </a:solidFill>
                <a:latin typeface="Trebuchet MS"/>
                <a:cs typeface="Trebuchet MS"/>
              </a:rPr>
              <a:t>R</a:t>
            </a:r>
            <a:r>
              <a:rPr sz="1850" spc="-6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spc="70" dirty="0">
                <a:solidFill>
                  <a:srgbClr val="262425"/>
                </a:solidFill>
                <a:latin typeface="Trebuchet MS"/>
                <a:cs typeface="Trebuchet MS"/>
              </a:rPr>
              <a:t>programming</a:t>
            </a:r>
            <a:r>
              <a:rPr sz="1850" spc="-6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spc="-25" dirty="0">
                <a:solidFill>
                  <a:srgbClr val="262425"/>
                </a:solidFill>
                <a:latin typeface="Trebuchet MS"/>
                <a:cs typeface="Trebuchet MS"/>
              </a:rPr>
              <a:t>to</a:t>
            </a: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	current</a:t>
            </a:r>
            <a:r>
              <a:rPr sz="1850" spc="-1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detection</a:t>
            </a:r>
            <a:r>
              <a:rPr sz="1850" spc="-1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spc="85" dirty="0">
                <a:solidFill>
                  <a:srgbClr val="262425"/>
                </a:solidFill>
                <a:latin typeface="Trebuchet MS"/>
                <a:cs typeface="Trebuchet MS"/>
              </a:rPr>
              <a:t>methods</a:t>
            </a:r>
            <a:r>
              <a:rPr sz="1850" spc="-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spc="80" dirty="0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sz="1850" spc="-1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spc="50" dirty="0">
                <a:solidFill>
                  <a:srgbClr val="262425"/>
                </a:solidFill>
                <a:latin typeface="Trebuchet MS"/>
                <a:cs typeface="Trebuchet MS"/>
              </a:rPr>
              <a:t>provides</a:t>
            </a:r>
            <a:r>
              <a:rPr sz="1850" spc="-1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insights</a:t>
            </a:r>
            <a:r>
              <a:rPr sz="1850" spc="-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spc="-10" dirty="0">
                <a:solidFill>
                  <a:srgbClr val="262425"/>
                </a:solidFill>
                <a:latin typeface="Trebuchet MS"/>
                <a:cs typeface="Trebuchet MS"/>
              </a:rPr>
              <a:t>into </a:t>
            </a: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future</a:t>
            </a:r>
            <a:r>
              <a:rPr sz="1850" spc="-10" dirty="0">
                <a:solidFill>
                  <a:srgbClr val="262425"/>
                </a:solidFill>
                <a:latin typeface="Trebuchet MS"/>
                <a:cs typeface="Trebuchet MS"/>
              </a:rPr>
              <a:t> developments.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0" dirty="0"/>
              <a:t>INTRODUCTION</a:t>
            </a: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9359" y="5943623"/>
            <a:ext cx="18306719" cy="43433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39303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2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0010" y="1027741"/>
            <a:ext cx="8247989" cy="82296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073230" y="8575040"/>
            <a:ext cx="3442970" cy="1721485"/>
            <a:chOff x="6073230" y="8575040"/>
            <a:chExt cx="3442970" cy="1721485"/>
          </a:xfrm>
        </p:grpSpPr>
        <p:sp>
          <p:nvSpPr>
            <p:cNvPr id="5" name="object 5"/>
            <p:cNvSpPr/>
            <p:nvPr/>
          </p:nvSpPr>
          <p:spPr>
            <a:xfrm>
              <a:off x="6082590" y="8584399"/>
              <a:ext cx="3423920" cy="1703070"/>
            </a:xfrm>
            <a:custGeom>
              <a:avLst/>
              <a:gdLst/>
              <a:ahLst/>
              <a:cxnLst/>
              <a:rect l="l" t="t" r="r" b="b"/>
              <a:pathLst>
                <a:path w="3423920" h="1703070">
                  <a:moveTo>
                    <a:pt x="0" y="1702598"/>
                  </a:moveTo>
                  <a:lnTo>
                    <a:pt x="1928" y="1622846"/>
                  </a:lnTo>
                  <a:lnTo>
                    <a:pt x="9129" y="1532849"/>
                  </a:lnTo>
                  <a:lnTo>
                    <a:pt x="20648" y="1444292"/>
                  </a:lnTo>
                  <a:lnTo>
                    <a:pt x="37209" y="1356453"/>
                  </a:lnTo>
                  <a:lnTo>
                    <a:pt x="58087" y="1269334"/>
                  </a:lnTo>
                  <a:lnTo>
                    <a:pt x="83284" y="1182935"/>
                  </a:lnTo>
                  <a:lnTo>
                    <a:pt x="113523" y="1098698"/>
                  </a:lnTo>
                  <a:lnTo>
                    <a:pt x="148092" y="1015894"/>
                  </a:lnTo>
                  <a:lnTo>
                    <a:pt x="186243" y="934540"/>
                  </a:lnTo>
                  <a:lnTo>
                    <a:pt x="229449" y="856058"/>
                  </a:lnTo>
                  <a:lnTo>
                    <a:pt x="276248" y="779739"/>
                  </a:lnTo>
                  <a:lnTo>
                    <a:pt x="326642" y="705584"/>
                  </a:lnTo>
                  <a:lnTo>
                    <a:pt x="381366" y="634305"/>
                  </a:lnTo>
                  <a:lnTo>
                    <a:pt x="439684" y="566623"/>
                  </a:lnTo>
                  <a:lnTo>
                    <a:pt x="501597" y="501822"/>
                  </a:lnTo>
                  <a:lnTo>
                    <a:pt x="566405" y="439902"/>
                  </a:lnTo>
                  <a:lnTo>
                    <a:pt x="634083" y="381584"/>
                  </a:lnTo>
                  <a:lnTo>
                    <a:pt x="705356" y="326859"/>
                  </a:lnTo>
                  <a:lnTo>
                    <a:pt x="779511" y="276466"/>
                  </a:lnTo>
                  <a:lnTo>
                    <a:pt x="855838" y="229666"/>
                  </a:lnTo>
                  <a:lnTo>
                    <a:pt x="934324" y="186474"/>
                  </a:lnTo>
                  <a:lnTo>
                    <a:pt x="1015667" y="148310"/>
                  </a:lnTo>
                  <a:lnTo>
                    <a:pt x="1098471" y="113753"/>
                  </a:lnTo>
                  <a:lnTo>
                    <a:pt x="1182710" y="83515"/>
                  </a:lnTo>
                  <a:lnTo>
                    <a:pt x="1269109" y="58305"/>
                  </a:lnTo>
                  <a:lnTo>
                    <a:pt x="1356231" y="37426"/>
                  </a:lnTo>
                  <a:lnTo>
                    <a:pt x="1444064" y="20866"/>
                  </a:lnTo>
                  <a:lnTo>
                    <a:pt x="1532621" y="9347"/>
                  </a:lnTo>
                  <a:lnTo>
                    <a:pt x="1622626" y="2146"/>
                  </a:lnTo>
                  <a:lnTo>
                    <a:pt x="1711907" y="0"/>
                  </a:lnTo>
                  <a:lnTo>
                    <a:pt x="1801188" y="2146"/>
                  </a:lnTo>
                  <a:lnTo>
                    <a:pt x="1891180" y="9347"/>
                  </a:lnTo>
                  <a:lnTo>
                    <a:pt x="1979737" y="20866"/>
                  </a:lnTo>
                  <a:lnTo>
                    <a:pt x="2067583" y="37426"/>
                  </a:lnTo>
                  <a:lnTo>
                    <a:pt x="2154692" y="58305"/>
                  </a:lnTo>
                  <a:lnTo>
                    <a:pt x="2241103" y="83515"/>
                  </a:lnTo>
                  <a:lnTo>
                    <a:pt x="2325329" y="113753"/>
                  </a:lnTo>
                  <a:lnTo>
                    <a:pt x="2408133" y="148310"/>
                  </a:lnTo>
                  <a:lnTo>
                    <a:pt x="2489490" y="186474"/>
                  </a:lnTo>
                  <a:lnTo>
                    <a:pt x="2567963" y="229666"/>
                  </a:lnTo>
                  <a:lnTo>
                    <a:pt x="2644290" y="276466"/>
                  </a:lnTo>
                  <a:lnTo>
                    <a:pt x="2718445" y="326859"/>
                  </a:lnTo>
                  <a:lnTo>
                    <a:pt x="2789730" y="381584"/>
                  </a:lnTo>
                  <a:lnTo>
                    <a:pt x="2857409" y="439902"/>
                  </a:lnTo>
                  <a:lnTo>
                    <a:pt x="2922204" y="501822"/>
                  </a:lnTo>
                  <a:lnTo>
                    <a:pt x="2984129" y="566623"/>
                  </a:lnTo>
                  <a:lnTo>
                    <a:pt x="3042448" y="634305"/>
                  </a:lnTo>
                  <a:lnTo>
                    <a:pt x="3097159" y="705584"/>
                  </a:lnTo>
                  <a:lnTo>
                    <a:pt x="3147565" y="779739"/>
                  </a:lnTo>
                  <a:lnTo>
                    <a:pt x="3194365" y="856058"/>
                  </a:lnTo>
                  <a:lnTo>
                    <a:pt x="3237558" y="934540"/>
                  </a:lnTo>
                  <a:lnTo>
                    <a:pt x="3275721" y="1015894"/>
                  </a:lnTo>
                  <a:lnTo>
                    <a:pt x="3310278" y="1098698"/>
                  </a:lnTo>
                  <a:lnTo>
                    <a:pt x="3340517" y="1182935"/>
                  </a:lnTo>
                  <a:lnTo>
                    <a:pt x="3365713" y="1269334"/>
                  </a:lnTo>
                  <a:lnTo>
                    <a:pt x="3386592" y="1356453"/>
                  </a:lnTo>
                  <a:lnTo>
                    <a:pt x="3403153" y="1444292"/>
                  </a:lnTo>
                  <a:lnTo>
                    <a:pt x="3414672" y="1532849"/>
                  </a:lnTo>
                  <a:lnTo>
                    <a:pt x="3421885" y="1622846"/>
                  </a:lnTo>
                  <a:lnTo>
                    <a:pt x="3423814" y="1702598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1083346" y="0"/>
                  </a:moveTo>
                  <a:lnTo>
                    <a:pt x="1026463" y="1438"/>
                  </a:lnTo>
                  <a:lnTo>
                    <a:pt x="970304" y="5760"/>
                  </a:lnTo>
                  <a:lnTo>
                    <a:pt x="914144" y="13677"/>
                  </a:lnTo>
                  <a:lnTo>
                    <a:pt x="857985" y="23759"/>
                  </a:lnTo>
                  <a:lnTo>
                    <a:pt x="802549" y="36716"/>
                  </a:lnTo>
                  <a:lnTo>
                    <a:pt x="748549" y="53276"/>
                  </a:lnTo>
                  <a:lnTo>
                    <a:pt x="695272" y="71998"/>
                  </a:lnTo>
                  <a:lnTo>
                    <a:pt x="642707" y="93598"/>
                  </a:lnTo>
                  <a:lnTo>
                    <a:pt x="591590" y="118075"/>
                  </a:lnTo>
                  <a:lnTo>
                    <a:pt x="541907" y="145435"/>
                  </a:lnTo>
                  <a:lnTo>
                    <a:pt x="492949" y="174957"/>
                  </a:lnTo>
                  <a:lnTo>
                    <a:pt x="446149" y="206634"/>
                  </a:lnTo>
                  <a:lnTo>
                    <a:pt x="401509" y="241195"/>
                  </a:lnTo>
                  <a:lnTo>
                    <a:pt x="358316" y="278636"/>
                  </a:lnTo>
                  <a:lnTo>
                    <a:pt x="317282" y="317515"/>
                  </a:lnTo>
                  <a:lnTo>
                    <a:pt x="278395" y="358552"/>
                  </a:lnTo>
                  <a:lnTo>
                    <a:pt x="240955" y="401751"/>
                  </a:lnTo>
                  <a:lnTo>
                    <a:pt x="206399" y="446391"/>
                  </a:lnTo>
                  <a:lnTo>
                    <a:pt x="174725" y="493191"/>
                  </a:lnTo>
                  <a:lnTo>
                    <a:pt x="145197" y="541432"/>
                  </a:lnTo>
                  <a:lnTo>
                    <a:pt x="117842" y="591830"/>
                  </a:lnTo>
                  <a:lnTo>
                    <a:pt x="93356" y="642947"/>
                  </a:lnTo>
                  <a:lnTo>
                    <a:pt x="71766" y="695509"/>
                  </a:lnTo>
                  <a:lnTo>
                    <a:pt x="53033" y="748789"/>
                  </a:lnTo>
                  <a:lnTo>
                    <a:pt x="36473" y="802784"/>
                  </a:lnTo>
                  <a:lnTo>
                    <a:pt x="23519" y="858227"/>
                  </a:lnTo>
                  <a:lnTo>
                    <a:pt x="13435" y="914385"/>
                  </a:lnTo>
                  <a:lnTo>
                    <a:pt x="5523" y="970543"/>
                  </a:lnTo>
                  <a:lnTo>
                    <a:pt x="1205" y="1026701"/>
                  </a:lnTo>
                  <a:lnTo>
                    <a:pt x="0" y="1074053"/>
                  </a:lnTo>
                  <a:lnTo>
                    <a:pt x="2166682" y="1074053"/>
                  </a:lnTo>
                  <a:lnTo>
                    <a:pt x="2165488" y="1026701"/>
                  </a:lnTo>
                  <a:lnTo>
                    <a:pt x="2161170" y="970543"/>
                  </a:lnTo>
                  <a:lnTo>
                    <a:pt x="2153245" y="914385"/>
                  </a:lnTo>
                  <a:lnTo>
                    <a:pt x="2143174" y="858227"/>
                  </a:lnTo>
                  <a:lnTo>
                    <a:pt x="2130207" y="802784"/>
                  </a:lnTo>
                  <a:lnTo>
                    <a:pt x="2113646" y="748789"/>
                  </a:lnTo>
                  <a:lnTo>
                    <a:pt x="2094927" y="695509"/>
                  </a:lnTo>
                  <a:lnTo>
                    <a:pt x="2073324" y="642947"/>
                  </a:lnTo>
                  <a:lnTo>
                    <a:pt x="2048851" y="591830"/>
                  </a:lnTo>
                  <a:lnTo>
                    <a:pt x="2021483" y="542151"/>
                  </a:lnTo>
                  <a:lnTo>
                    <a:pt x="1991968" y="493191"/>
                  </a:lnTo>
                  <a:lnTo>
                    <a:pt x="1960294" y="446391"/>
                  </a:lnTo>
                  <a:lnTo>
                    <a:pt x="1925737" y="401751"/>
                  </a:lnTo>
                  <a:lnTo>
                    <a:pt x="1888285" y="358552"/>
                  </a:lnTo>
                  <a:lnTo>
                    <a:pt x="1849410" y="317515"/>
                  </a:lnTo>
                  <a:lnTo>
                    <a:pt x="1808377" y="278636"/>
                  </a:lnTo>
                  <a:lnTo>
                    <a:pt x="1765171" y="241195"/>
                  </a:lnTo>
                  <a:lnTo>
                    <a:pt x="1720531" y="206634"/>
                  </a:lnTo>
                  <a:lnTo>
                    <a:pt x="1673731" y="174957"/>
                  </a:lnTo>
                  <a:lnTo>
                    <a:pt x="1625497" y="145435"/>
                  </a:lnTo>
                  <a:lnTo>
                    <a:pt x="1575103" y="118075"/>
                  </a:lnTo>
                  <a:lnTo>
                    <a:pt x="1523973" y="93598"/>
                  </a:lnTo>
                  <a:lnTo>
                    <a:pt x="1471420" y="71998"/>
                  </a:lnTo>
                  <a:lnTo>
                    <a:pt x="1418144" y="53276"/>
                  </a:lnTo>
                  <a:lnTo>
                    <a:pt x="1364143" y="36716"/>
                  </a:lnTo>
                  <a:lnTo>
                    <a:pt x="1308695" y="23759"/>
                  </a:lnTo>
                  <a:lnTo>
                    <a:pt x="1252548" y="13677"/>
                  </a:lnTo>
                  <a:lnTo>
                    <a:pt x="1196376" y="5760"/>
                  </a:lnTo>
                  <a:lnTo>
                    <a:pt x="1140217" y="1438"/>
                  </a:lnTo>
                  <a:lnTo>
                    <a:pt x="1083346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0" y="1074053"/>
                  </a:moveTo>
                  <a:lnTo>
                    <a:pt x="1205" y="1026701"/>
                  </a:lnTo>
                  <a:lnTo>
                    <a:pt x="5523" y="970543"/>
                  </a:lnTo>
                  <a:lnTo>
                    <a:pt x="13435" y="914385"/>
                  </a:lnTo>
                  <a:lnTo>
                    <a:pt x="23519" y="858227"/>
                  </a:lnTo>
                  <a:lnTo>
                    <a:pt x="36473" y="802784"/>
                  </a:lnTo>
                  <a:lnTo>
                    <a:pt x="53033" y="748789"/>
                  </a:lnTo>
                  <a:lnTo>
                    <a:pt x="71766" y="695509"/>
                  </a:lnTo>
                  <a:lnTo>
                    <a:pt x="93356" y="642947"/>
                  </a:lnTo>
                  <a:lnTo>
                    <a:pt x="117842" y="591830"/>
                  </a:lnTo>
                  <a:lnTo>
                    <a:pt x="145197" y="541432"/>
                  </a:lnTo>
                  <a:lnTo>
                    <a:pt x="174725" y="493191"/>
                  </a:lnTo>
                  <a:lnTo>
                    <a:pt x="206399" y="446391"/>
                  </a:lnTo>
                  <a:lnTo>
                    <a:pt x="240955" y="401751"/>
                  </a:lnTo>
                  <a:lnTo>
                    <a:pt x="278395" y="358552"/>
                  </a:lnTo>
                  <a:lnTo>
                    <a:pt x="317282" y="317515"/>
                  </a:lnTo>
                  <a:lnTo>
                    <a:pt x="358316" y="278636"/>
                  </a:lnTo>
                  <a:lnTo>
                    <a:pt x="401509" y="241195"/>
                  </a:lnTo>
                  <a:lnTo>
                    <a:pt x="446149" y="206634"/>
                  </a:lnTo>
                  <a:lnTo>
                    <a:pt x="492949" y="174957"/>
                  </a:lnTo>
                  <a:lnTo>
                    <a:pt x="541907" y="145435"/>
                  </a:lnTo>
                  <a:lnTo>
                    <a:pt x="591590" y="118075"/>
                  </a:lnTo>
                  <a:lnTo>
                    <a:pt x="642707" y="93598"/>
                  </a:lnTo>
                  <a:lnTo>
                    <a:pt x="695272" y="71998"/>
                  </a:lnTo>
                  <a:lnTo>
                    <a:pt x="748549" y="53276"/>
                  </a:lnTo>
                  <a:lnTo>
                    <a:pt x="802549" y="36716"/>
                  </a:lnTo>
                  <a:lnTo>
                    <a:pt x="857985" y="23759"/>
                  </a:lnTo>
                  <a:lnTo>
                    <a:pt x="914144" y="13677"/>
                  </a:lnTo>
                  <a:lnTo>
                    <a:pt x="970304" y="5760"/>
                  </a:lnTo>
                  <a:lnTo>
                    <a:pt x="1026463" y="1438"/>
                  </a:lnTo>
                  <a:lnTo>
                    <a:pt x="1083346" y="0"/>
                  </a:lnTo>
                  <a:lnTo>
                    <a:pt x="1140217" y="1438"/>
                  </a:lnTo>
                  <a:lnTo>
                    <a:pt x="1196376" y="5760"/>
                  </a:lnTo>
                  <a:lnTo>
                    <a:pt x="1252548" y="13677"/>
                  </a:lnTo>
                  <a:lnTo>
                    <a:pt x="1308695" y="23759"/>
                  </a:lnTo>
                  <a:lnTo>
                    <a:pt x="1364143" y="36716"/>
                  </a:lnTo>
                  <a:lnTo>
                    <a:pt x="1418144" y="53276"/>
                  </a:lnTo>
                  <a:lnTo>
                    <a:pt x="1471420" y="71998"/>
                  </a:lnTo>
                  <a:lnTo>
                    <a:pt x="1523973" y="93598"/>
                  </a:lnTo>
                  <a:lnTo>
                    <a:pt x="1575103" y="118075"/>
                  </a:lnTo>
                  <a:lnTo>
                    <a:pt x="1625497" y="145435"/>
                  </a:lnTo>
                  <a:lnTo>
                    <a:pt x="1673731" y="174957"/>
                  </a:lnTo>
                  <a:lnTo>
                    <a:pt x="1720531" y="206634"/>
                  </a:lnTo>
                  <a:lnTo>
                    <a:pt x="1765171" y="241195"/>
                  </a:lnTo>
                  <a:lnTo>
                    <a:pt x="1808377" y="278636"/>
                  </a:lnTo>
                  <a:lnTo>
                    <a:pt x="1849410" y="317515"/>
                  </a:lnTo>
                  <a:lnTo>
                    <a:pt x="1888285" y="358552"/>
                  </a:lnTo>
                  <a:lnTo>
                    <a:pt x="1925737" y="401751"/>
                  </a:lnTo>
                  <a:lnTo>
                    <a:pt x="1960294" y="446391"/>
                  </a:lnTo>
                  <a:lnTo>
                    <a:pt x="1991968" y="493191"/>
                  </a:lnTo>
                  <a:lnTo>
                    <a:pt x="2021483" y="542151"/>
                  </a:lnTo>
                  <a:lnTo>
                    <a:pt x="2048851" y="591830"/>
                  </a:lnTo>
                  <a:lnTo>
                    <a:pt x="2073324" y="642947"/>
                  </a:lnTo>
                  <a:lnTo>
                    <a:pt x="2094927" y="695509"/>
                  </a:lnTo>
                  <a:lnTo>
                    <a:pt x="2113646" y="748789"/>
                  </a:lnTo>
                  <a:lnTo>
                    <a:pt x="2130207" y="802784"/>
                  </a:lnTo>
                  <a:lnTo>
                    <a:pt x="2143174" y="858227"/>
                  </a:lnTo>
                  <a:lnTo>
                    <a:pt x="2153245" y="914385"/>
                  </a:lnTo>
                  <a:lnTo>
                    <a:pt x="2161170" y="970543"/>
                  </a:lnTo>
                  <a:lnTo>
                    <a:pt x="2165488" y="1026701"/>
                  </a:lnTo>
                  <a:lnTo>
                    <a:pt x="2166682" y="107405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0" y="1074053"/>
                  </a:moveTo>
                  <a:lnTo>
                    <a:pt x="1205" y="1026701"/>
                  </a:lnTo>
                  <a:lnTo>
                    <a:pt x="5523" y="970543"/>
                  </a:lnTo>
                  <a:lnTo>
                    <a:pt x="13435" y="914385"/>
                  </a:lnTo>
                  <a:lnTo>
                    <a:pt x="23519" y="858227"/>
                  </a:lnTo>
                  <a:lnTo>
                    <a:pt x="36473" y="802784"/>
                  </a:lnTo>
                  <a:lnTo>
                    <a:pt x="53033" y="748789"/>
                  </a:lnTo>
                  <a:lnTo>
                    <a:pt x="71766" y="695509"/>
                  </a:lnTo>
                  <a:lnTo>
                    <a:pt x="93356" y="642947"/>
                  </a:lnTo>
                  <a:lnTo>
                    <a:pt x="117842" y="591830"/>
                  </a:lnTo>
                  <a:lnTo>
                    <a:pt x="145197" y="541432"/>
                  </a:lnTo>
                  <a:lnTo>
                    <a:pt x="174725" y="493191"/>
                  </a:lnTo>
                  <a:lnTo>
                    <a:pt x="206399" y="446391"/>
                  </a:lnTo>
                  <a:lnTo>
                    <a:pt x="240955" y="401751"/>
                  </a:lnTo>
                  <a:lnTo>
                    <a:pt x="278395" y="358552"/>
                  </a:lnTo>
                  <a:lnTo>
                    <a:pt x="317282" y="317515"/>
                  </a:lnTo>
                  <a:lnTo>
                    <a:pt x="358316" y="278636"/>
                  </a:lnTo>
                  <a:lnTo>
                    <a:pt x="401509" y="241195"/>
                  </a:lnTo>
                  <a:lnTo>
                    <a:pt x="446149" y="206634"/>
                  </a:lnTo>
                  <a:lnTo>
                    <a:pt x="492949" y="174957"/>
                  </a:lnTo>
                  <a:lnTo>
                    <a:pt x="541907" y="145435"/>
                  </a:lnTo>
                  <a:lnTo>
                    <a:pt x="591590" y="118075"/>
                  </a:lnTo>
                  <a:lnTo>
                    <a:pt x="642707" y="93598"/>
                  </a:lnTo>
                  <a:lnTo>
                    <a:pt x="695272" y="71998"/>
                  </a:lnTo>
                  <a:lnTo>
                    <a:pt x="748549" y="53276"/>
                  </a:lnTo>
                  <a:lnTo>
                    <a:pt x="802549" y="36716"/>
                  </a:lnTo>
                  <a:lnTo>
                    <a:pt x="857985" y="23759"/>
                  </a:lnTo>
                  <a:lnTo>
                    <a:pt x="914144" y="13677"/>
                  </a:lnTo>
                  <a:lnTo>
                    <a:pt x="970304" y="5760"/>
                  </a:lnTo>
                  <a:lnTo>
                    <a:pt x="1026463" y="1438"/>
                  </a:lnTo>
                  <a:lnTo>
                    <a:pt x="1083346" y="0"/>
                  </a:lnTo>
                  <a:lnTo>
                    <a:pt x="1140217" y="1438"/>
                  </a:lnTo>
                  <a:lnTo>
                    <a:pt x="1196376" y="5760"/>
                  </a:lnTo>
                  <a:lnTo>
                    <a:pt x="1252548" y="13677"/>
                  </a:lnTo>
                  <a:lnTo>
                    <a:pt x="1308695" y="23759"/>
                  </a:lnTo>
                  <a:lnTo>
                    <a:pt x="1364143" y="36716"/>
                  </a:lnTo>
                  <a:lnTo>
                    <a:pt x="1418144" y="53276"/>
                  </a:lnTo>
                  <a:lnTo>
                    <a:pt x="1471420" y="71998"/>
                  </a:lnTo>
                  <a:lnTo>
                    <a:pt x="1523973" y="93598"/>
                  </a:lnTo>
                  <a:lnTo>
                    <a:pt x="1575103" y="118075"/>
                  </a:lnTo>
                  <a:lnTo>
                    <a:pt x="1625497" y="145435"/>
                  </a:lnTo>
                  <a:lnTo>
                    <a:pt x="1673731" y="174957"/>
                  </a:lnTo>
                  <a:lnTo>
                    <a:pt x="1720531" y="206634"/>
                  </a:lnTo>
                  <a:lnTo>
                    <a:pt x="1765171" y="241195"/>
                  </a:lnTo>
                  <a:lnTo>
                    <a:pt x="1808377" y="278636"/>
                  </a:lnTo>
                  <a:lnTo>
                    <a:pt x="1849410" y="317515"/>
                  </a:lnTo>
                  <a:lnTo>
                    <a:pt x="1888285" y="358552"/>
                  </a:lnTo>
                  <a:lnTo>
                    <a:pt x="1925737" y="401751"/>
                  </a:lnTo>
                  <a:lnTo>
                    <a:pt x="1960294" y="446391"/>
                  </a:lnTo>
                  <a:lnTo>
                    <a:pt x="1991968" y="493191"/>
                  </a:lnTo>
                  <a:lnTo>
                    <a:pt x="2021483" y="542151"/>
                  </a:lnTo>
                  <a:lnTo>
                    <a:pt x="2048851" y="591830"/>
                  </a:lnTo>
                  <a:lnTo>
                    <a:pt x="2073324" y="642947"/>
                  </a:lnTo>
                  <a:lnTo>
                    <a:pt x="2094927" y="695509"/>
                  </a:lnTo>
                  <a:lnTo>
                    <a:pt x="2113646" y="748789"/>
                  </a:lnTo>
                  <a:lnTo>
                    <a:pt x="2130207" y="802784"/>
                  </a:lnTo>
                  <a:lnTo>
                    <a:pt x="2143174" y="858227"/>
                  </a:lnTo>
                  <a:lnTo>
                    <a:pt x="2153245" y="914385"/>
                  </a:lnTo>
                  <a:lnTo>
                    <a:pt x="2161170" y="970543"/>
                  </a:lnTo>
                  <a:lnTo>
                    <a:pt x="2165488" y="1026701"/>
                  </a:lnTo>
                  <a:lnTo>
                    <a:pt x="2166682" y="1074053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2024" y="2993885"/>
            <a:ext cx="2545448" cy="29975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987702" y="2911608"/>
            <a:ext cx="2581275" cy="753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95"/>
              </a:spcBef>
            </a:pPr>
            <a:r>
              <a:rPr sz="2400" spc="45" dirty="0">
                <a:solidFill>
                  <a:srgbClr val="262425"/>
                </a:solidFill>
                <a:latin typeface="Trebuchet MS"/>
                <a:cs typeface="Trebuchet MS"/>
              </a:rPr>
              <a:t>The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865"/>
              </a:lnSpc>
            </a:pP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detection</a:t>
            </a:r>
            <a:r>
              <a:rPr sz="2400" spc="-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62425"/>
                </a:solidFill>
                <a:latin typeface="Trebuchet MS"/>
                <a:cs typeface="Trebuchet MS"/>
              </a:rPr>
              <a:t>involves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45660" y="3355835"/>
            <a:ext cx="1797646" cy="30311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238969" y="2911608"/>
            <a:ext cx="3117215" cy="753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95"/>
              </a:spcBef>
            </a:pP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of</a:t>
            </a:r>
            <a:r>
              <a:rPr sz="2400" spc="-12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62425"/>
                </a:solidFill>
                <a:latin typeface="Trebuchet MS"/>
                <a:cs typeface="Trebuchet MS"/>
              </a:rPr>
              <a:t>credit</a:t>
            </a:r>
            <a:r>
              <a:rPr sz="2400" spc="-7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card</a:t>
            </a:r>
            <a:r>
              <a:rPr sz="2400" spc="-7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262425"/>
                </a:solidFill>
                <a:latin typeface="Trebuchet MS"/>
                <a:cs typeface="Trebuchet MS"/>
              </a:rPr>
              <a:t>fraud</a:t>
            </a:r>
            <a:endParaRPr sz="2400">
              <a:latin typeface="Trebuchet MS"/>
              <a:cs typeface="Trebuchet MS"/>
            </a:endParaRPr>
          </a:p>
          <a:p>
            <a:pPr marL="1280160">
              <a:lnSpc>
                <a:spcPts val="2865"/>
              </a:lnSpc>
            </a:pPr>
            <a:r>
              <a:rPr sz="2400" spc="90" dirty="0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sz="2400" spc="-114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262425"/>
                </a:solidFill>
                <a:latin typeface="Trebuchet MS"/>
                <a:cs typeface="Trebuchet MS"/>
              </a:rPr>
              <a:t>machine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79373" y="4086212"/>
            <a:ext cx="1242060" cy="306705"/>
          </a:xfrm>
          <a:custGeom>
            <a:avLst/>
            <a:gdLst/>
            <a:ahLst/>
            <a:cxnLst/>
            <a:rect l="l" t="t" r="r" b="b"/>
            <a:pathLst>
              <a:path w="1242059" h="306704">
                <a:moveTo>
                  <a:pt x="266357" y="63931"/>
                </a:moveTo>
                <a:lnTo>
                  <a:pt x="222275" y="75984"/>
                </a:lnTo>
                <a:lnTo>
                  <a:pt x="191795" y="108026"/>
                </a:lnTo>
                <a:lnTo>
                  <a:pt x="180878" y="151587"/>
                </a:lnTo>
                <a:lnTo>
                  <a:pt x="180899" y="152781"/>
                </a:lnTo>
                <a:lnTo>
                  <a:pt x="190704" y="193955"/>
                </a:lnTo>
                <a:lnTo>
                  <a:pt x="217687" y="225582"/>
                </a:lnTo>
                <a:lnTo>
                  <a:pt x="257603" y="240590"/>
                </a:lnTo>
                <a:lnTo>
                  <a:pt x="266661" y="241033"/>
                </a:lnTo>
                <a:lnTo>
                  <a:pt x="274862" y="240692"/>
                </a:lnTo>
                <a:lnTo>
                  <a:pt x="311696" y="229022"/>
                </a:lnTo>
                <a:lnTo>
                  <a:pt x="330457" y="212547"/>
                </a:lnTo>
                <a:lnTo>
                  <a:pt x="267550" y="212547"/>
                </a:lnTo>
                <a:lnTo>
                  <a:pt x="260922" y="212111"/>
                </a:lnTo>
                <a:lnTo>
                  <a:pt x="227671" y="192468"/>
                </a:lnTo>
                <a:lnTo>
                  <a:pt x="215734" y="166090"/>
                </a:lnTo>
                <a:lnTo>
                  <a:pt x="349478" y="166090"/>
                </a:lnTo>
                <a:lnTo>
                  <a:pt x="350621" y="161582"/>
                </a:lnTo>
                <a:lnTo>
                  <a:pt x="351193" y="158457"/>
                </a:lnTo>
                <a:lnTo>
                  <a:pt x="351193" y="151587"/>
                </a:lnTo>
                <a:lnTo>
                  <a:pt x="350514" y="140037"/>
                </a:lnTo>
                <a:lnTo>
                  <a:pt x="350247" y="138582"/>
                </a:lnTo>
                <a:lnTo>
                  <a:pt x="214998" y="138582"/>
                </a:lnTo>
                <a:lnTo>
                  <a:pt x="215392" y="132727"/>
                </a:lnTo>
                <a:lnTo>
                  <a:pt x="241465" y="99402"/>
                </a:lnTo>
                <a:lnTo>
                  <a:pt x="266661" y="92710"/>
                </a:lnTo>
                <a:lnTo>
                  <a:pt x="329523" y="92710"/>
                </a:lnTo>
                <a:lnTo>
                  <a:pt x="327512" y="90243"/>
                </a:lnTo>
                <a:lnTo>
                  <a:pt x="290056" y="66986"/>
                </a:lnTo>
                <a:lnTo>
                  <a:pt x="278601" y="64695"/>
                </a:lnTo>
                <a:lnTo>
                  <a:pt x="266357" y="63931"/>
                </a:lnTo>
                <a:close/>
              </a:path>
              <a:path w="1242059" h="306704">
                <a:moveTo>
                  <a:pt x="138833" y="30937"/>
                </a:moveTo>
                <a:lnTo>
                  <a:pt x="90525" y="30937"/>
                </a:lnTo>
                <a:lnTo>
                  <a:pt x="95973" y="32245"/>
                </a:lnTo>
                <a:lnTo>
                  <a:pt x="99695" y="34874"/>
                </a:lnTo>
                <a:lnTo>
                  <a:pt x="110220" y="203339"/>
                </a:lnTo>
                <a:lnTo>
                  <a:pt x="110800" y="210634"/>
                </a:lnTo>
                <a:lnTo>
                  <a:pt x="139054" y="239198"/>
                </a:lnTo>
                <a:lnTo>
                  <a:pt x="146977" y="239839"/>
                </a:lnTo>
                <a:lnTo>
                  <a:pt x="150749" y="239839"/>
                </a:lnTo>
                <a:lnTo>
                  <a:pt x="183172" y="232029"/>
                </a:lnTo>
                <a:lnTo>
                  <a:pt x="178144" y="208610"/>
                </a:lnTo>
                <a:lnTo>
                  <a:pt x="148882" y="208610"/>
                </a:lnTo>
                <a:lnTo>
                  <a:pt x="147027" y="207924"/>
                </a:lnTo>
                <a:lnTo>
                  <a:pt x="144246" y="205092"/>
                </a:lnTo>
                <a:lnTo>
                  <a:pt x="143631" y="201870"/>
                </a:lnTo>
                <a:lnTo>
                  <a:pt x="143515" y="53301"/>
                </a:lnTo>
                <a:lnTo>
                  <a:pt x="142584" y="42632"/>
                </a:lnTo>
                <a:lnTo>
                  <a:pt x="139655" y="32473"/>
                </a:lnTo>
                <a:lnTo>
                  <a:pt x="138833" y="30937"/>
                </a:lnTo>
                <a:close/>
              </a:path>
              <a:path w="1242059" h="306704">
                <a:moveTo>
                  <a:pt x="55232" y="95758"/>
                </a:moveTo>
                <a:lnTo>
                  <a:pt x="21932" y="95758"/>
                </a:lnTo>
                <a:lnTo>
                  <a:pt x="21932" y="237985"/>
                </a:lnTo>
                <a:lnTo>
                  <a:pt x="55232" y="237985"/>
                </a:lnTo>
                <a:lnTo>
                  <a:pt x="55232" y="95758"/>
                </a:lnTo>
                <a:close/>
              </a:path>
              <a:path w="1242059" h="306704">
                <a:moveTo>
                  <a:pt x="378866" y="66687"/>
                </a:moveTo>
                <a:lnTo>
                  <a:pt x="339839" y="66687"/>
                </a:lnTo>
                <a:lnTo>
                  <a:pt x="404520" y="152781"/>
                </a:lnTo>
                <a:lnTo>
                  <a:pt x="339763" y="237985"/>
                </a:lnTo>
                <a:lnTo>
                  <a:pt x="379179" y="237973"/>
                </a:lnTo>
                <a:lnTo>
                  <a:pt x="424675" y="177139"/>
                </a:lnTo>
                <a:lnTo>
                  <a:pt x="463131" y="177139"/>
                </a:lnTo>
                <a:lnTo>
                  <a:pt x="444512" y="152781"/>
                </a:lnTo>
                <a:lnTo>
                  <a:pt x="463339" y="127863"/>
                </a:lnTo>
                <a:lnTo>
                  <a:pt x="424662" y="127863"/>
                </a:lnTo>
                <a:lnTo>
                  <a:pt x="378866" y="66687"/>
                </a:lnTo>
                <a:close/>
              </a:path>
              <a:path w="1242059" h="306704">
                <a:moveTo>
                  <a:pt x="463131" y="177139"/>
                </a:moveTo>
                <a:lnTo>
                  <a:pt x="424675" y="177139"/>
                </a:lnTo>
                <a:lnTo>
                  <a:pt x="470242" y="237985"/>
                </a:lnTo>
                <a:lnTo>
                  <a:pt x="509638" y="237985"/>
                </a:lnTo>
                <a:lnTo>
                  <a:pt x="463131" y="177139"/>
                </a:lnTo>
                <a:close/>
              </a:path>
              <a:path w="1242059" h="306704">
                <a:moveTo>
                  <a:pt x="312597" y="182740"/>
                </a:moveTo>
                <a:lnTo>
                  <a:pt x="280971" y="210802"/>
                </a:lnTo>
                <a:lnTo>
                  <a:pt x="267550" y="212547"/>
                </a:lnTo>
                <a:lnTo>
                  <a:pt x="330457" y="212547"/>
                </a:lnTo>
                <a:lnTo>
                  <a:pt x="333983" y="207797"/>
                </a:lnTo>
                <a:lnTo>
                  <a:pt x="338637" y="199896"/>
                </a:lnTo>
                <a:lnTo>
                  <a:pt x="342938" y="190842"/>
                </a:lnTo>
                <a:lnTo>
                  <a:pt x="312597" y="182740"/>
                </a:lnTo>
                <a:close/>
              </a:path>
              <a:path w="1242059" h="306704">
                <a:moveTo>
                  <a:pt x="177012" y="203339"/>
                </a:moveTo>
                <a:lnTo>
                  <a:pt x="170713" y="205168"/>
                </a:lnTo>
                <a:lnTo>
                  <a:pt x="165785" y="206502"/>
                </a:lnTo>
                <a:lnTo>
                  <a:pt x="158648" y="208191"/>
                </a:lnTo>
                <a:lnTo>
                  <a:pt x="154978" y="208610"/>
                </a:lnTo>
                <a:lnTo>
                  <a:pt x="178144" y="208610"/>
                </a:lnTo>
                <a:lnTo>
                  <a:pt x="177012" y="203339"/>
                </a:lnTo>
                <a:close/>
              </a:path>
              <a:path w="1242059" h="306704">
                <a:moveTo>
                  <a:pt x="329523" y="92710"/>
                </a:moveTo>
                <a:lnTo>
                  <a:pt x="266661" y="92710"/>
                </a:lnTo>
                <a:lnTo>
                  <a:pt x="273432" y="93128"/>
                </a:lnTo>
                <a:lnTo>
                  <a:pt x="279912" y="94384"/>
                </a:lnTo>
                <a:lnTo>
                  <a:pt x="310830" y="117906"/>
                </a:lnTo>
                <a:lnTo>
                  <a:pt x="318630" y="138582"/>
                </a:lnTo>
                <a:lnTo>
                  <a:pt x="350247" y="138582"/>
                </a:lnTo>
                <a:lnTo>
                  <a:pt x="348478" y="128954"/>
                </a:lnTo>
                <a:lnTo>
                  <a:pt x="345054" y="118268"/>
                </a:lnTo>
                <a:lnTo>
                  <a:pt x="340334" y="108178"/>
                </a:lnTo>
                <a:lnTo>
                  <a:pt x="334433" y="98732"/>
                </a:lnTo>
                <a:lnTo>
                  <a:pt x="329523" y="92710"/>
                </a:lnTo>
                <a:close/>
              </a:path>
              <a:path w="1242059" h="306704">
                <a:moveTo>
                  <a:pt x="509562" y="66687"/>
                </a:moveTo>
                <a:lnTo>
                  <a:pt x="470242" y="66687"/>
                </a:lnTo>
                <a:lnTo>
                  <a:pt x="424662" y="127863"/>
                </a:lnTo>
                <a:lnTo>
                  <a:pt x="463339" y="127863"/>
                </a:lnTo>
                <a:lnTo>
                  <a:pt x="509562" y="66687"/>
                </a:lnTo>
                <a:close/>
              </a:path>
              <a:path w="1242059" h="306704">
                <a:moveTo>
                  <a:pt x="0" y="66687"/>
                </a:moveTo>
                <a:lnTo>
                  <a:pt x="0" y="95758"/>
                </a:lnTo>
                <a:lnTo>
                  <a:pt x="88760" y="95758"/>
                </a:lnTo>
                <a:lnTo>
                  <a:pt x="88760" y="68910"/>
                </a:lnTo>
                <a:lnTo>
                  <a:pt x="55245" y="68910"/>
                </a:lnTo>
                <a:lnTo>
                  <a:pt x="55292" y="67195"/>
                </a:lnTo>
                <a:lnTo>
                  <a:pt x="21932" y="67195"/>
                </a:lnTo>
                <a:lnTo>
                  <a:pt x="0" y="66687"/>
                </a:lnTo>
                <a:close/>
              </a:path>
              <a:path w="1242059" h="306704">
                <a:moveTo>
                  <a:pt x="88760" y="66687"/>
                </a:moveTo>
                <a:lnTo>
                  <a:pt x="55245" y="68910"/>
                </a:lnTo>
                <a:lnTo>
                  <a:pt x="88760" y="68910"/>
                </a:lnTo>
                <a:lnTo>
                  <a:pt x="88760" y="66687"/>
                </a:lnTo>
                <a:close/>
              </a:path>
              <a:path w="1242059" h="306704">
                <a:moveTo>
                  <a:pt x="83032" y="0"/>
                </a:moveTo>
                <a:lnTo>
                  <a:pt x="42697" y="13569"/>
                </a:lnTo>
                <a:lnTo>
                  <a:pt x="23602" y="48974"/>
                </a:lnTo>
                <a:lnTo>
                  <a:pt x="21932" y="67195"/>
                </a:lnTo>
                <a:lnTo>
                  <a:pt x="55292" y="67195"/>
                </a:lnTo>
                <a:lnTo>
                  <a:pt x="55448" y="61569"/>
                </a:lnTo>
                <a:lnTo>
                  <a:pt x="56540" y="55029"/>
                </a:lnTo>
                <a:lnTo>
                  <a:pt x="76898" y="30937"/>
                </a:lnTo>
                <a:lnTo>
                  <a:pt x="138833" y="30937"/>
                </a:lnTo>
                <a:lnTo>
                  <a:pt x="134773" y="23343"/>
                </a:lnTo>
                <a:lnTo>
                  <a:pt x="127939" y="15240"/>
                </a:lnTo>
                <a:lnTo>
                  <a:pt x="119310" y="8572"/>
                </a:lnTo>
                <a:lnTo>
                  <a:pt x="108948" y="3810"/>
                </a:lnTo>
                <a:lnTo>
                  <a:pt x="96855" y="952"/>
                </a:lnTo>
                <a:lnTo>
                  <a:pt x="83032" y="0"/>
                </a:lnTo>
                <a:close/>
              </a:path>
              <a:path w="1242059" h="306704">
                <a:moveTo>
                  <a:pt x="551294" y="3048"/>
                </a:moveTo>
                <a:lnTo>
                  <a:pt x="517918" y="3048"/>
                </a:lnTo>
                <a:lnTo>
                  <a:pt x="517918" y="46177"/>
                </a:lnTo>
                <a:lnTo>
                  <a:pt x="551294" y="46177"/>
                </a:lnTo>
                <a:lnTo>
                  <a:pt x="551294" y="3048"/>
                </a:lnTo>
                <a:close/>
              </a:path>
              <a:path w="1242059" h="306704">
                <a:moveTo>
                  <a:pt x="551294" y="66687"/>
                </a:moveTo>
                <a:lnTo>
                  <a:pt x="517918" y="66687"/>
                </a:lnTo>
                <a:lnTo>
                  <a:pt x="517918" y="237985"/>
                </a:lnTo>
                <a:lnTo>
                  <a:pt x="551294" y="237985"/>
                </a:lnTo>
                <a:lnTo>
                  <a:pt x="551294" y="66687"/>
                </a:lnTo>
                <a:close/>
              </a:path>
              <a:path w="1242059" h="306704">
                <a:moveTo>
                  <a:pt x="722634" y="218376"/>
                </a:moveTo>
                <a:lnTo>
                  <a:pt x="613994" y="218376"/>
                </a:lnTo>
                <a:lnTo>
                  <a:pt x="614553" y="220116"/>
                </a:lnTo>
                <a:lnTo>
                  <a:pt x="648722" y="238431"/>
                </a:lnTo>
                <a:lnTo>
                  <a:pt x="668312" y="241033"/>
                </a:lnTo>
                <a:lnTo>
                  <a:pt x="676908" y="240585"/>
                </a:lnTo>
                <a:lnTo>
                  <a:pt x="714457" y="225467"/>
                </a:lnTo>
                <a:lnTo>
                  <a:pt x="722634" y="218376"/>
                </a:lnTo>
                <a:close/>
              </a:path>
              <a:path w="1242059" h="306704">
                <a:moveTo>
                  <a:pt x="617677" y="3048"/>
                </a:moveTo>
                <a:lnTo>
                  <a:pt x="584301" y="3048"/>
                </a:lnTo>
                <a:lnTo>
                  <a:pt x="584301" y="237985"/>
                </a:lnTo>
                <a:lnTo>
                  <a:pt x="615518" y="237985"/>
                </a:lnTo>
                <a:lnTo>
                  <a:pt x="613994" y="218376"/>
                </a:lnTo>
                <a:lnTo>
                  <a:pt x="722634" y="218376"/>
                </a:lnTo>
                <a:lnTo>
                  <a:pt x="726516" y="214490"/>
                </a:lnTo>
                <a:lnTo>
                  <a:pt x="730159" y="210096"/>
                </a:lnTo>
                <a:lnTo>
                  <a:pt x="658888" y="210096"/>
                </a:lnTo>
                <a:lnTo>
                  <a:pt x="654062" y="209181"/>
                </a:lnTo>
                <a:lnTo>
                  <a:pt x="620039" y="185293"/>
                </a:lnTo>
                <a:lnTo>
                  <a:pt x="617677" y="177012"/>
                </a:lnTo>
                <a:lnTo>
                  <a:pt x="617677" y="129514"/>
                </a:lnTo>
                <a:lnTo>
                  <a:pt x="652106" y="96481"/>
                </a:lnTo>
                <a:lnTo>
                  <a:pt x="658774" y="94869"/>
                </a:lnTo>
                <a:lnTo>
                  <a:pt x="731212" y="94869"/>
                </a:lnTo>
                <a:lnTo>
                  <a:pt x="729119" y="92036"/>
                </a:lnTo>
                <a:lnTo>
                  <a:pt x="724511" y="86842"/>
                </a:lnTo>
                <a:lnTo>
                  <a:pt x="617156" y="86842"/>
                </a:lnTo>
                <a:lnTo>
                  <a:pt x="617677" y="3048"/>
                </a:lnTo>
                <a:close/>
              </a:path>
              <a:path w="1242059" h="306704">
                <a:moveTo>
                  <a:pt x="731212" y="94869"/>
                </a:moveTo>
                <a:lnTo>
                  <a:pt x="665861" y="94869"/>
                </a:lnTo>
                <a:lnTo>
                  <a:pt x="673126" y="95366"/>
                </a:lnTo>
                <a:lnTo>
                  <a:pt x="679908" y="96858"/>
                </a:lnTo>
                <a:lnTo>
                  <a:pt x="709637" y="124155"/>
                </a:lnTo>
                <a:lnTo>
                  <a:pt x="716191" y="152781"/>
                </a:lnTo>
                <a:lnTo>
                  <a:pt x="716191" y="160159"/>
                </a:lnTo>
                <a:lnTo>
                  <a:pt x="696607" y="198234"/>
                </a:lnTo>
                <a:lnTo>
                  <a:pt x="670991" y="210096"/>
                </a:lnTo>
                <a:lnTo>
                  <a:pt x="730159" y="210096"/>
                </a:lnTo>
                <a:lnTo>
                  <a:pt x="748288" y="170154"/>
                </a:lnTo>
                <a:lnTo>
                  <a:pt x="749795" y="152781"/>
                </a:lnTo>
                <a:lnTo>
                  <a:pt x="749469" y="144544"/>
                </a:lnTo>
                <a:lnTo>
                  <a:pt x="738120" y="105460"/>
                </a:lnTo>
                <a:lnTo>
                  <a:pt x="733936" y="98554"/>
                </a:lnTo>
                <a:lnTo>
                  <a:pt x="731212" y="94869"/>
                </a:lnTo>
                <a:close/>
              </a:path>
              <a:path w="1242059" h="306704">
                <a:moveTo>
                  <a:pt x="671652" y="63931"/>
                </a:moveTo>
                <a:lnTo>
                  <a:pt x="633666" y="74714"/>
                </a:lnTo>
                <a:lnTo>
                  <a:pt x="617156" y="86842"/>
                </a:lnTo>
                <a:lnTo>
                  <a:pt x="724511" y="86842"/>
                </a:lnTo>
                <a:lnTo>
                  <a:pt x="688995" y="65870"/>
                </a:lnTo>
                <a:lnTo>
                  <a:pt x="671652" y="63931"/>
                </a:lnTo>
                <a:close/>
              </a:path>
              <a:path w="1242059" h="306704">
                <a:moveTo>
                  <a:pt x="805561" y="3048"/>
                </a:moveTo>
                <a:lnTo>
                  <a:pt x="772185" y="3048"/>
                </a:lnTo>
                <a:lnTo>
                  <a:pt x="772185" y="46177"/>
                </a:lnTo>
                <a:lnTo>
                  <a:pt x="805561" y="46177"/>
                </a:lnTo>
                <a:lnTo>
                  <a:pt x="805561" y="3048"/>
                </a:lnTo>
                <a:close/>
              </a:path>
              <a:path w="1242059" h="306704">
                <a:moveTo>
                  <a:pt x="805561" y="66687"/>
                </a:moveTo>
                <a:lnTo>
                  <a:pt x="772185" y="66687"/>
                </a:lnTo>
                <a:lnTo>
                  <a:pt x="772185" y="237985"/>
                </a:lnTo>
                <a:lnTo>
                  <a:pt x="805561" y="237985"/>
                </a:lnTo>
                <a:lnTo>
                  <a:pt x="805561" y="66687"/>
                </a:lnTo>
                <a:close/>
              </a:path>
              <a:path w="1242059" h="306704">
                <a:moveTo>
                  <a:pt x="872832" y="3048"/>
                </a:moveTo>
                <a:lnTo>
                  <a:pt x="839444" y="3048"/>
                </a:lnTo>
                <a:lnTo>
                  <a:pt x="839486" y="203263"/>
                </a:lnTo>
                <a:lnTo>
                  <a:pt x="861548" y="237332"/>
                </a:lnTo>
                <a:lnTo>
                  <a:pt x="876554" y="239839"/>
                </a:lnTo>
                <a:lnTo>
                  <a:pt x="881011" y="239839"/>
                </a:lnTo>
                <a:lnTo>
                  <a:pt x="886218" y="239293"/>
                </a:lnTo>
                <a:lnTo>
                  <a:pt x="898156" y="237109"/>
                </a:lnTo>
                <a:lnTo>
                  <a:pt x="904925" y="234975"/>
                </a:lnTo>
                <a:lnTo>
                  <a:pt x="912456" y="231813"/>
                </a:lnTo>
                <a:lnTo>
                  <a:pt x="907389" y="208610"/>
                </a:lnTo>
                <a:lnTo>
                  <a:pt x="878687" y="208610"/>
                </a:lnTo>
                <a:lnTo>
                  <a:pt x="876668" y="207962"/>
                </a:lnTo>
                <a:lnTo>
                  <a:pt x="875144" y="206679"/>
                </a:lnTo>
                <a:lnTo>
                  <a:pt x="873607" y="205346"/>
                </a:lnTo>
                <a:lnTo>
                  <a:pt x="872832" y="201701"/>
                </a:lnTo>
                <a:lnTo>
                  <a:pt x="872832" y="3048"/>
                </a:lnTo>
                <a:close/>
              </a:path>
              <a:path w="1242059" h="306704">
                <a:moveTo>
                  <a:pt x="906221" y="203263"/>
                </a:moveTo>
                <a:lnTo>
                  <a:pt x="899375" y="205346"/>
                </a:lnTo>
                <a:lnTo>
                  <a:pt x="894270" y="206756"/>
                </a:lnTo>
                <a:lnTo>
                  <a:pt x="887577" y="208241"/>
                </a:lnTo>
                <a:lnTo>
                  <a:pt x="884326" y="208610"/>
                </a:lnTo>
                <a:lnTo>
                  <a:pt x="907389" y="208610"/>
                </a:lnTo>
                <a:lnTo>
                  <a:pt x="906221" y="203263"/>
                </a:lnTo>
                <a:close/>
              </a:path>
              <a:path w="1242059" h="306704">
                <a:moveTo>
                  <a:pt x="954760" y="3048"/>
                </a:moveTo>
                <a:lnTo>
                  <a:pt x="921385" y="3048"/>
                </a:lnTo>
                <a:lnTo>
                  <a:pt x="921385" y="46177"/>
                </a:lnTo>
                <a:lnTo>
                  <a:pt x="954760" y="46177"/>
                </a:lnTo>
                <a:lnTo>
                  <a:pt x="954760" y="3048"/>
                </a:lnTo>
                <a:close/>
              </a:path>
              <a:path w="1242059" h="306704">
                <a:moveTo>
                  <a:pt x="954760" y="66687"/>
                </a:moveTo>
                <a:lnTo>
                  <a:pt x="921385" y="66687"/>
                </a:lnTo>
                <a:lnTo>
                  <a:pt x="921385" y="237985"/>
                </a:lnTo>
                <a:lnTo>
                  <a:pt x="954760" y="237985"/>
                </a:lnTo>
                <a:lnTo>
                  <a:pt x="954760" y="66687"/>
                </a:lnTo>
                <a:close/>
              </a:path>
              <a:path w="1242059" h="306704">
                <a:moveTo>
                  <a:pt x="1098918" y="273596"/>
                </a:moveTo>
                <a:lnTo>
                  <a:pt x="1098918" y="304368"/>
                </a:lnTo>
                <a:lnTo>
                  <a:pt x="1105306" y="305358"/>
                </a:lnTo>
                <a:lnTo>
                  <a:pt x="1109624" y="305904"/>
                </a:lnTo>
                <a:lnTo>
                  <a:pt x="1111859" y="306006"/>
                </a:lnTo>
                <a:lnTo>
                  <a:pt x="1114082" y="306158"/>
                </a:lnTo>
                <a:lnTo>
                  <a:pt x="1116215" y="306108"/>
                </a:lnTo>
                <a:lnTo>
                  <a:pt x="1118247" y="305854"/>
                </a:lnTo>
                <a:lnTo>
                  <a:pt x="1124991" y="305612"/>
                </a:lnTo>
                <a:lnTo>
                  <a:pt x="1130833" y="304317"/>
                </a:lnTo>
                <a:lnTo>
                  <a:pt x="1135786" y="301993"/>
                </a:lnTo>
                <a:lnTo>
                  <a:pt x="1140802" y="299707"/>
                </a:lnTo>
                <a:lnTo>
                  <a:pt x="1144993" y="296557"/>
                </a:lnTo>
                <a:lnTo>
                  <a:pt x="1148359" y="292544"/>
                </a:lnTo>
                <a:lnTo>
                  <a:pt x="1151775" y="288582"/>
                </a:lnTo>
                <a:lnTo>
                  <a:pt x="1154277" y="284353"/>
                </a:lnTo>
                <a:lnTo>
                  <a:pt x="1155865" y="279831"/>
                </a:lnTo>
                <a:lnTo>
                  <a:pt x="1157974" y="274586"/>
                </a:lnTo>
                <a:lnTo>
                  <a:pt x="1115352" y="274586"/>
                </a:lnTo>
                <a:lnTo>
                  <a:pt x="1110932" y="274383"/>
                </a:lnTo>
                <a:lnTo>
                  <a:pt x="1098918" y="273596"/>
                </a:lnTo>
                <a:close/>
              </a:path>
              <a:path w="1242059" h="306704">
                <a:moveTo>
                  <a:pt x="1103896" y="66687"/>
                </a:moveTo>
                <a:lnTo>
                  <a:pt x="1068146" y="66687"/>
                </a:lnTo>
                <a:lnTo>
                  <a:pt x="1140104" y="231736"/>
                </a:lnTo>
                <a:lnTo>
                  <a:pt x="1136706" y="240026"/>
                </a:lnTo>
                <a:lnTo>
                  <a:pt x="1121968" y="271437"/>
                </a:lnTo>
                <a:lnTo>
                  <a:pt x="1120482" y="273075"/>
                </a:lnTo>
                <a:lnTo>
                  <a:pt x="1119022" y="273989"/>
                </a:lnTo>
                <a:lnTo>
                  <a:pt x="1117574" y="274193"/>
                </a:lnTo>
                <a:lnTo>
                  <a:pt x="1116838" y="274485"/>
                </a:lnTo>
                <a:lnTo>
                  <a:pt x="1115352" y="274586"/>
                </a:lnTo>
                <a:lnTo>
                  <a:pt x="1157974" y="274586"/>
                </a:lnTo>
                <a:lnTo>
                  <a:pt x="1190547" y="193598"/>
                </a:lnTo>
                <a:lnTo>
                  <a:pt x="1157719" y="193598"/>
                </a:lnTo>
                <a:lnTo>
                  <a:pt x="1103896" y="66687"/>
                </a:lnTo>
                <a:close/>
              </a:path>
              <a:path w="1242059" h="306704">
                <a:moveTo>
                  <a:pt x="1027836" y="95758"/>
                </a:moveTo>
                <a:lnTo>
                  <a:pt x="994460" y="95758"/>
                </a:lnTo>
                <a:lnTo>
                  <a:pt x="994460" y="211023"/>
                </a:lnTo>
                <a:lnTo>
                  <a:pt x="1021041" y="238493"/>
                </a:lnTo>
                <a:lnTo>
                  <a:pt x="1027518" y="239839"/>
                </a:lnTo>
                <a:lnTo>
                  <a:pt x="1040549" y="239839"/>
                </a:lnTo>
                <a:lnTo>
                  <a:pt x="1068438" y="231660"/>
                </a:lnTo>
                <a:lnTo>
                  <a:pt x="1072845" y="229870"/>
                </a:lnTo>
                <a:lnTo>
                  <a:pt x="1078090" y="227939"/>
                </a:lnTo>
                <a:lnTo>
                  <a:pt x="1071579" y="208013"/>
                </a:lnTo>
                <a:lnTo>
                  <a:pt x="1037272" y="208013"/>
                </a:lnTo>
                <a:lnTo>
                  <a:pt x="1034326" y="207098"/>
                </a:lnTo>
                <a:lnTo>
                  <a:pt x="1031849" y="205270"/>
                </a:lnTo>
                <a:lnTo>
                  <a:pt x="1029423" y="203428"/>
                </a:lnTo>
                <a:lnTo>
                  <a:pt x="1028090" y="200685"/>
                </a:lnTo>
                <a:lnTo>
                  <a:pt x="1027836" y="197015"/>
                </a:lnTo>
                <a:lnTo>
                  <a:pt x="1027836" y="95758"/>
                </a:lnTo>
                <a:close/>
              </a:path>
              <a:path w="1242059" h="306704">
                <a:moveTo>
                  <a:pt x="1067765" y="196342"/>
                </a:moveTo>
                <a:lnTo>
                  <a:pt x="1062507" y="200863"/>
                </a:lnTo>
                <a:lnTo>
                  <a:pt x="1057897" y="203923"/>
                </a:lnTo>
                <a:lnTo>
                  <a:pt x="1049972" y="207200"/>
                </a:lnTo>
                <a:lnTo>
                  <a:pt x="1045552" y="208013"/>
                </a:lnTo>
                <a:lnTo>
                  <a:pt x="1071579" y="208013"/>
                </a:lnTo>
                <a:lnTo>
                  <a:pt x="1067765" y="196342"/>
                </a:lnTo>
                <a:close/>
              </a:path>
              <a:path w="1242059" h="306704">
                <a:moveTo>
                  <a:pt x="1241590" y="66687"/>
                </a:moveTo>
                <a:lnTo>
                  <a:pt x="1207236" y="66687"/>
                </a:lnTo>
                <a:lnTo>
                  <a:pt x="1157719" y="193598"/>
                </a:lnTo>
                <a:lnTo>
                  <a:pt x="1190547" y="193598"/>
                </a:lnTo>
                <a:lnTo>
                  <a:pt x="1241590" y="66687"/>
                </a:lnTo>
                <a:close/>
              </a:path>
              <a:path w="1242059" h="306704">
                <a:moveTo>
                  <a:pt x="1064336" y="66687"/>
                </a:moveTo>
                <a:lnTo>
                  <a:pt x="972527" y="66687"/>
                </a:lnTo>
                <a:lnTo>
                  <a:pt x="972527" y="95758"/>
                </a:lnTo>
                <a:lnTo>
                  <a:pt x="1064336" y="95758"/>
                </a:lnTo>
                <a:lnTo>
                  <a:pt x="1064336" y="66687"/>
                </a:lnTo>
                <a:close/>
              </a:path>
              <a:path w="1242059" h="306704">
                <a:moveTo>
                  <a:pt x="1027836" y="13093"/>
                </a:moveTo>
                <a:lnTo>
                  <a:pt x="994460" y="13093"/>
                </a:lnTo>
                <a:lnTo>
                  <a:pt x="994460" y="66687"/>
                </a:lnTo>
                <a:lnTo>
                  <a:pt x="1027836" y="66687"/>
                </a:lnTo>
                <a:lnTo>
                  <a:pt x="1027836" y="13093"/>
                </a:lnTo>
                <a:close/>
              </a:path>
            </a:pathLst>
          </a:custGeom>
          <a:solidFill>
            <a:srgbClr val="2624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87715" y="3635508"/>
            <a:ext cx="6251575" cy="112458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50"/>
              </a:spcBef>
            </a:pP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learning</a:t>
            </a:r>
            <a:r>
              <a:rPr sz="2400" spc="-8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algorithms.</a:t>
            </a:r>
            <a:r>
              <a:rPr sz="2400" spc="-8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rgbClr val="262425"/>
                </a:solidFill>
                <a:latin typeface="Trebuchet MS"/>
                <a:cs typeface="Trebuchet MS"/>
              </a:rPr>
              <a:t>R</a:t>
            </a:r>
            <a:r>
              <a:rPr sz="2400" spc="-8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262425"/>
                </a:solidFill>
                <a:latin typeface="Trebuchet MS"/>
                <a:cs typeface="Trebuchet MS"/>
              </a:rPr>
              <a:t>programming</a:t>
            </a:r>
            <a:r>
              <a:rPr sz="2400" spc="-8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is</a:t>
            </a:r>
            <a:r>
              <a:rPr sz="2400" spc="-8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262425"/>
                </a:solidFill>
                <a:latin typeface="Trebuchet MS"/>
                <a:cs typeface="Trebuchet MS"/>
              </a:rPr>
              <a:t>at</a:t>
            </a:r>
            <a:r>
              <a:rPr sz="2400" spc="-8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262425"/>
                </a:solidFill>
                <a:latin typeface="Trebuchet MS"/>
                <a:cs typeface="Trebuchet MS"/>
              </a:rPr>
              <a:t>the </a:t>
            </a:r>
            <a:r>
              <a:rPr sz="2400" spc="-30" dirty="0">
                <a:solidFill>
                  <a:srgbClr val="262425"/>
                </a:solidFill>
                <a:latin typeface="Trebuchet MS"/>
                <a:cs typeface="Trebuchet MS"/>
              </a:rPr>
              <a:t>forefront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of</a:t>
            </a:r>
            <a:r>
              <a:rPr sz="2400" spc="-8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this</a:t>
            </a:r>
            <a:r>
              <a:rPr sz="2400" spc="-2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landscape,</a:t>
            </a:r>
            <a:r>
              <a:rPr sz="2400" spc="-2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62425"/>
                </a:solidFill>
                <a:latin typeface="Trebuchet MS"/>
                <a:cs typeface="Trebuchet MS"/>
              </a:rPr>
              <a:t>oﬀering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850"/>
              </a:lnSpc>
            </a:pPr>
            <a:r>
              <a:rPr sz="2400" spc="90" dirty="0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sz="2400" spc="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powerful</a:t>
            </a:r>
            <a:r>
              <a:rPr sz="2400" spc="-8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35" dirty="0">
                <a:solidFill>
                  <a:srgbClr val="262425"/>
                </a:solidFill>
                <a:latin typeface="Trebuchet MS"/>
                <a:cs typeface="Trebuchet MS"/>
              </a:rPr>
              <a:t>statistical</a:t>
            </a:r>
            <a:r>
              <a:rPr sz="2400" spc="-7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62425"/>
                </a:solidFill>
                <a:latin typeface="Trebuchet MS"/>
                <a:cs typeface="Trebuchet MS"/>
              </a:rPr>
              <a:t>tools.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987715" y="1523663"/>
            <a:ext cx="660273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20" dirty="0"/>
              <a:t>CURRENT</a:t>
            </a:r>
            <a:r>
              <a:rPr spc="-110" dirty="0"/>
              <a:t> </a:t>
            </a:r>
            <a:r>
              <a:rPr spc="-430" dirty="0"/>
              <a:t>LANDSCAPE</a:t>
            </a:r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2038985" cy="2094864"/>
          </a:xfrm>
          <a:custGeom>
            <a:avLst/>
            <a:gdLst/>
            <a:ahLst/>
            <a:cxnLst/>
            <a:rect l="l" t="t" r="r" b="b"/>
            <a:pathLst>
              <a:path w="2038985" h="2094864">
                <a:moveTo>
                  <a:pt x="2038956" y="0"/>
                </a:moveTo>
                <a:lnTo>
                  <a:pt x="2025421" y="56350"/>
                </a:lnTo>
                <a:lnTo>
                  <a:pt x="1982952" y="201790"/>
                </a:lnTo>
                <a:lnTo>
                  <a:pt x="1932546" y="344347"/>
                </a:lnTo>
                <a:lnTo>
                  <a:pt x="1874227" y="484022"/>
                </a:lnTo>
                <a:lnTo>
                  <a:pt x="1809432" y="620814"/>
                </a:lnTo>
                <a:lnTo>
                  <a:pt x="1737436" y="753300"/>
                </a:lnTo>
                <a:lnTo>
                  <a:pt x="1658238" y="882180"/>
                </a:lnTo>
                <a:lnTo>
                  <a:pt x="1572551" y="1006729"/>
                </a:lnTo>
                <a:lnTo>
                  <a:pt x="1480400" y="1126972"/>
                </a:lnTo>
                <a:lnTo>
                  <a:pt x="1382483" y="1242161"/>
                </a:lnTo>
                <a:lnTo>
                  <a:pt x="1278089" y="1351610"/>
                </a:lnTo>
                <a:lnTo>
                  <a:pt x="1168647" y="1456004"/>
                </a:lnTo>
                <a:lnTo>
                  <a:pt x="1053449" y="1553921"/>
                </a:lnTo>
                <a:lnTo>
                  <a:pt x="933212" y="1646072"/>
                </a:lnTo>
                <a:lnTo>
                  <a:pt x="808657" y="1731759"/>
                </a:lnTo>
                <a:lnTo>
                  <a:pt x="679777" y="1810956"/>
                </a:lnTo>
                <a:lnTo>
                  <a:pt x="546581" y="1882952"/>
                </a:lnTo>
                <a:lnTo>
                  <a:pt x="410502" y="1948472"/>
                </a:lnTo>
                <a:lnTo>
                  <a:pt x="270827" y="2006066"/>
                </a:lnTo>
                <a:lnTo>
                  <a:pt x="128269" y="2056460"/>
                </a:lnTo>
                <a:lnTo>
                  <a:pt x="0" y="2094566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9359" y="-8958"/>
            <a:ext cx="18307050" cy="2688590"/>
            <a:chOff x="-9359" y="-8958"/>
            <a:chExt cx="18307050" cy="2688590"/>
          </a:xfrm>
        </p:grpSpPr>
        <p:sp>
          <p:nvSpPr>
            <p:cNvPr id="3" name="object 3"/>
            <p:cNvSpPr/>
            <p:nvPr/>
          </p:nvSpPr>
          <p:spPr>
            <a:xfrm>
              <a:off x="15933291" y="0"/>
              <a:ext cx="2355215" cy="2670810"/>
            </a:xfrm>
            <a:custGeom>
              <a:avLst/>
              <a:gdLst/>
              <a:ahLst/>
              <a:cxnLst/>
              <a:rect l="l" t="t" r="r" b="b"/>
              <a:pathLst>
                <a:path w="2355215" h="2670810">
                  <a:moveTo>
                    <a:pt x="0" y="1031697"/>
                  </a:moveTo>
                  <a:lnTo>
                    <a:pt x="2031" y="946238"/>
                  </a:lnTo>
                  <a:lnTo>
                    <a:pt x="8889" y="860082"/>
                  </a:lnTo>
                  <a:lnTo>
                    <a:pt x="19938" y="775322"/>
                  </a:lnTo>
                  <a:lnTo>
                    <a:pt x="35813" y="691235"/>
                  </a:lnTo>
                  <a:lnTo>
                    <a:pt x="55752" y="607847"/>
                  </a:lnTo>
                  <a:lnTo>
                    <a:pt x="79882" y="525144"/>
                  </a:lnTo>
                  <a:lnTo>
                    <a:pt x="108838" y="444512"/>
                  </a:lnTo>
                  <a:lnTo>
                    <a:pt x="141858" y="365251"/>
                  </a:lnTo>
                  <a:lnTo>
                    <a:pt x="178434" y="287375"/>
                  </a:lnTo>
                  <a:lnTo>
                    <a:pt x="219836" y="212267"/>
                  </a:lnTo>
                  <a:lnTo>
                    <a:pt x="264540" y="139204"/>
                  </a:lnTo>
                  <a:lnTo>
                    <a:pt x="312800" y="68224"/>
                  </a:lnTo>
                  <a:lnTo>
                    <a:pt x="365242" y="0"/>
                  </a:lnTo>
                </a:path>
                <a:path w="2355215" h="2670810">
                  <a:moveTo>
                    <a:pt x="2354706" y="2504735"/>
                  </a:moveTo>
                  <a:lnTo>
                    <a:pt x="2305303" y="2528582"/>
                  </a:lnTo>
                  <a:lnTo>
                    <a:pt x="2225928" y="2561666"/>
                  </a:lnTo>
                  <a:lnTo>
                    <a:pt x="2145410" y="2589923"/>
                  </a:lnTo>
                  <a:lnTo>
                    <a:pt x="2062606" y="2614739"/>
                  </a:lnTo>
                  <a:lnTo>
                    <a:pt x="1979294" y="2634716"/>
                  </a:lnTo>
                  <a:lnTo>
                    <a:pt x="1895220" y="2650566"/>
                  </a:lnTo>
                  <a:lnTo>
                    <a:pt x="1809749" y="2661602"/>
                  </a:lnTo>
                  <a:lnTo>
                    <a:pt x="1724278" y="2668485"/>
                  </a:lnTo>
                  <a:lnTo>
                    <a:pt x="1638807" y="2670555"/>
                  </a:lnTo>
                  <a:lnTo>
                    <a:pt x="1638807" y="2669870"/>
                  </a:lnTo>
                  <a:lnTo>
                    <a:pt x="1553336" y="2667799"/>
                  </a:lnTo>
                  <a:lnTo>
                    <a:pt x="1467230" y="2660916"/>
                  </a:lnTo>
                  <a:lnTo>
                    <a:pt x="1382394" y="2649880"/>
                  </a:lnTo>
                  <a:lnTo>
                    <a:pt x="1298320" y="2634030"/>
                  </a:lnTo>
                  <a:lnTo>
                    <a:pt x="1215008" y="2614040"/>
                  </a:lnTo>
                  <a:lnTo>
                    <a:pt x="1132204" y="2589923"/>
                  </a:lnTo>
                  <a:lnTo>
                    <a:pt x="1051686" y="2560980"/>
                  </a:lnTo>
                  <a:lnTo>
                    <a:pt x="972311" y="2528582"/>
                  </a:lnTo>
                  <a:lnTo>
                    <a:pt x="895222" y="2491371"/>
                  </a:lnTo>
                  <a:lnTo>
                    <a:pt x="819403" y="2450706"/>
                  </a:lnTo>
                  <a:lnTo>
                    <a:pt x="746378" y="2405913"/>
                  </a:lnTo>
                  <a:lnTo>
                    <a:pt x="676020" y="2356980"/>
                  </a:lnTo>
                  <a:lnTo>
                    <a:pt x="607821" y="2304605"/>
                  </a:lnTo>
                  <a:lnTo>
                    <a:pt x="542289" y="2249474"/>
                  </a:lnTo>
                  <a:lnTo>
                    <a:pt x="480313" y="2190203"/>
                  </a:lnTo>
                  <a:lnTo>
                    <a:pt x="421004" y="2128176"/>
                  </a:lnTo>
                  <a:lnTo>
                    <a:pt x="365251" y="2062695"/>
                  </a:lnTo>
                  <a:lnTo>
                    <a:pt x="313562" y="1994471"/>
                  </a:lnTo>
                  <a:lnTo>
                    <a:pt x="264540" y="1924176"/>
                  </a:lnTo>
                  <a:lnTo>
                    <a:pt x="219836" y="1851126"/>
                  </a:lnTo>
                  <a:lnTo>
                    <a:pt x="179069" y="1775320"/>
                  </a:lnTo>
                  <a:lnTo>
                    <a:pt x="141858" y="1698129"/>
                  </a:lnTo>
                  <a:lnTo>
                    <a:pt x="108838" y="1618868"/>
                  </a:lnTo>
                  <a:lnTo>
                    <a:pt x="80517" y="1538236"/>
                  </a:lnTo>
                  <a:lnTo>
                    <a:pt x="55752" y="1455534"/>
                  </a:lnTo>
                  <a:lnTo>
                    <a:pt x="35813" y="1372146"/>
                  </a:lnTo>
                  <a:lnTo>
                    <a:pt x="19938" y="1288059"/>
                  </a:lnTo>
                  <a:lnTo>
                    <a:pt x="8889" y="1202613"/>
                  </a:lnTo>
                  <a:lnTo>
                    <a:pt x="2031" y="1117155"/>
                  </a:lnTo>
                  <a:lnTo>
                    <a:pt x="0" y="1031697"/>
                  </a:lnTo>
                </a:path>
              </a:pathLst>
            </a:custGeom>
            <a:ln w="17918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4890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1145502" y="0"/>
                  </a:moveTo>
                  <a:lnTo>
                    <a:pt x="928914" y="0"/>
                  </a:lnTo>
                  <a:lnTo>
                    <a:pt x="875283" y="7569"/>
                  </a:lnTo>
                  <a:lnTo>
                    <a:pt x="821435" y="17221"/>
                  </a:lnTo>
                  <a:lnTo>
                    <a:pt x="768476" y="29629"/>
                  </a:lnTo>
                  <a:lnTo>
                    <a:pt x="716787" y="45478"/>
                  </a:lnTo>
                  <a:lnTo>
                    <a:pt x="665733" y="63398"/>
                  </a:lnTo>
                  <a:lnTo>
                    <a:pt x="615441" y="84073"/>
                  </a:lnTo>
                  <a:lnTo>
                    <a:pt x="566546" y="107505"/>
                  </a:lnTo>
                  <a:lnTo>
                    <a:pt x="518921" y="133692"/>
                  </a:lnTo>
                  <a:lnTo>
                    <a:pt x="472058" y="161950"/>
                  </a:lnTo>
                  <a:lnTo>
                    <a:pt x="427227" y="192277"/>
                  </a:lnTo>
                  <a:lnTo>
                    <a:pt x="384555" y="225348"/>
                  </a:lnTo>
                  <a:lnTo>
                    <a:pt x="343153" y="261188"/>
                  </a:lnTo>
                  <a:lnTo>
                    <a:pt x="303910" y="298411"/>
                  </a:lnTo>
                  <a:lnTo>
                    <a:pt x="266699" y="337692"/>
                  </a:lnTo>
                  <a:lnTo>
                    <a:pt x="230885" y="379044"/>
                  </a:lnTo>
                  <a:lnTo>
                    <a:pt x="197738" y="421766"/>
                  </a:lnTo>
                  <a:lnTo>
                    <a:pt x="167512" y="466572"/>
                  </a:lnTo>
                  <a:lnTo>
                    <a:pt x="139191" y="512737"/>
                  </a:lnTo>
                  <a:lnTo>
                    <a:pt x="113029" y="560984"/>
                  </a:lnTo>
                  <a:lnTo>
                    <a:pt x="89534" y="609917"/>
                  </a:lnTo>
                  <a:lnTo>
                    <a:pt x="68960" y="660222"/>
                  </a:lnTo>
                  <a:lnTo>
                    <a:pt x="51053" y="711225"/>
                  </a:lnTo>
                  <a:lnTo>
                    <a:pt x="35178" y="762914"/>
                  </a:lnTo>
                  <a:lnTo>
                    <a:pt x="22732" y="815974"/>
                  </a:lnTo>
                  <a:lnTo>
                    <a:pt x="13080" y="869734"/>
                  </a:lnTo>
                  <a:lnTo>
                    <a:pt x="5460" y="923493"/>
                  </a:lnTo>
                  <a:lnTo>
                    <a:pt x="1396" y="977252"/>
                  </a:lnTo>
                  <a:lnTo>
                    <a:pt x="0" y="1031697"/>
                  </a:lnTo>
                  <a:lnTo>
                    <a:pt x="1396" y="1086129"/>
                  </a:lnTo>
                  <a:lnTo>
                    <a:pt x="5460" y="1139888"/>
                  </a:lnTo>
                  <a:lnTo>
                    <a:pt x="13080" y="1193647"/>
                  </a:lnTo>
                  <a:lnTo>
                    <a:pt x="22732" y="1247406"/>
                  </a:lnTo>
                  <a:lnTo>
                    <a:pt x="35178" y="1299781"/>
                  </a:lnTo>
                  <a:lnTo>
                    <a:pt x="51053" y="1352156"/>
                  </a:lnTo>
                  <a:lnTo>
                    <a:pt x="68960" y="1403159"/>
                  </a:lnTo>
                  <a:lnTo>
                    <a:pt x="89534" y="1453464"/>
                  </a:lnTo>
                  <a:lnTo>
                    <a:pt x="113029" y="1502397"/>
                  </a:lnTo>
                  <a:lnTo>
                    <a:pt x="139191" y="1549958"/>
                  </a:lnTo>
                  <a:lnTo>
                    <a:pt x="167512" y="1596135"/>
                  </a:lnTo>
                  <a:lnTo>
                    <a:pt x="198500" y="1640928"/>
                  </a:lnTo>
                  <a:lnTo>
                    <a:pt x="231520" y="1684350"/>
                  </a:lnTo>
                  <a:lnTo>
                    <a:pt x="266699" y="1725002"/>
                  </a:lnTo>
                  <a:lnTo>
                    <a:pt x="303910" y="1764982"/>
                  </a:lnTo>
                  <a:lnTo>
                    <a:pt x="343153" y="1802193"/>
                  </a:lnTo>
                  <a:lnTo>
                    <a:pt x="384555" y="1837334"/>
                  </a:lnTo>
                  <a:lnTo>
                    <a:pt x="427989" y="1870430"/>
                  </a:lnTo>
                  <a:lnTo>
                    <a:pt x="472820" y="1900745"/>
                  </a:lnTo>
                  <a:lnTo>
                    <a:pt x="518921" y="1929688"/>
                  </a:lnTo>
                  <a:lnTo>
                    <a:pt x="566546" y="1955190"/>
                  </a:lnTo>
                  <a:lnTo>
                    <a:pt x="615441" y="1978621"/>
                  </a:lnTo>
                  <a:lnTo>
                    <a:pt x="665733" y="1999297"/>
                  </a:lnTo>
                  <a:lnTo>
                    <a:pt x="716787" y="2017217"/>
                  </a:lnTo>
                  <a:lnTo>
                    <a:pt x="769111" y="2033066"/>
                  </a:lnTo>
                  <a:lnTo>
                    <a:pt x="821435" y="2045474"/>
                  </a:lnTo>
                  <a:lnTo>
                    <a:pt x="875283" y="2055126"/>
                  </a:lnTo>
                  <a:lnTo>
                    <a:pt x="929004" y="2062695"/>
                  </a:lnTo>
                  <a:lnTo>
                    <a:pt x="982725" y="2066835"/>
                  </a:lnTo>
                  <a:lnTo>
                    <a:pt x="1037208" y="2068220"/>
                  </a:lnTo>
                  <a:lnTo>
                    <a:pt x="1037208" y="2068906"/>
                  </a:lnTo>
                  <a:lnTo>
                    <a:pt x="1091691" y="2067521"/>
                  </a:lnTo>
                  <a:lnTo>
                    <a:pt x="1145412" y="2063394"/>
                  </a:lnTo>
                  <a:lnTo>
                    <a:pt x="1199133" y="2055812"/>
                  </a:lnTo>
                  <a:lnTo>
                    <a:pt x="1252981" y="2046160"/>
                  </a:lnTo>
                  <a:lnTo>
                    <a:pt x="1305305" y="2033765"/>
                  </a:lnTo>
                  <a:lnTo>
                    <a:pt x="1357629" y="2017902"/>
                  </a:lnTo>
                  <a:lnTo>
                    <a:pt x="1408683" y="1999995"/>
                  </a:lnTo>
                  <a:lnTo>
                    <a:pt x="1458975" y="1979307"/>
                  </a:lnTo>
                  <a:lnTo>
                    <a:pt x="1507870" y="1955876"/>
                  </a:lnTo>
                  <a:lnTo>
                    <a:pt x="1555495" y="1929688"/>
                  </a:lnTo>
                  <a:lnTo>
                    <a:pt x="1601596" y="1901431"/>
                  </a:lnTo>
                  <a:lnTo>
                    <a:pt x="1646427" y="1870430"/>
                  </a:lnTo>
                  <a:lnTo>
                    <a:pt x="1689861" y="1837334"/>
                  </a:lnTo>
                  <a:lnTo>
                    <a:pt x="1730501" y="1802193"/>
                  </a:lnTo>
                  <a:lnTo>
                    <a:pt x="1753107" y="1781166"/>
                  </a:lnTo>
                  <a:lnTo>
                    <a:pt x="1753107" y="281908"/>
                  </a:lnTo>
                  <a:lnTo>
                    <a:pt x="1689861" y="225348"/>
                  </a:lnTo>
                  <a:lnTo>
                    <a:pt x="1647189" y="192277"/>
                  </a:lnTo>
                  <a:lnTo>
                    <a:pt x="1602358" y="161950"/>
                  </a:lnTo>
                  <a:lnTo>
                    <a:pt x="1556130" y="133692"/>
                  </a:lnTo>
                  <a:lnTo>
                    <a:pt x="1507870" y="107505"/>
                  </a:lnTo>
                  <a:lnTo>
                    <a:pt x="1458975" y="84073"/>
                  </a:lnTo>
                  <a:lnTo>
                    <a:pt x="1408683" y="63398"/>
                  </a:lnTo>
                  <a:lnTo>
                    <a:pt x="1357629" y="45478"/>
                  </a:lnTo>
                  <a:lnTo>
                    <a:pt x="1305940" y="29629"/>
                  </a:lnTo>
                  <a:lnTo>
                    <a:pt x="1252981" y="17221"/>
                  </a:lnTo>
                  <a:lnTo>
                    <a:pt x="1199133" y="7569"/>
                  </a:lnTo>
                  <a:lnTo>
                    <a:pt x="1145502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4890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0" y="1031697"/>
                  </a:moveTo>
                  <a:lnTo>
                    <a:pt x="1396" y="977252"/>
                  </a:lnTo>
                  <a:lnTo>
                    <a:pt x="5460" y="923493"/>
                  </a:lnTo>
                  <a:lnTo>
                    <a:pt x="13080" y="869734"/>
                  </a:lnTo>
                  <a:lnTo>
                    <a:pt x="22732" y="815974"/>
                  </a:lnTo>
                  <a:lnTo>
                    <a:pt x="35178" y="762914"/>
                  </a:lnTo>
                  <a:lnTo>
                    <a:pt x="51053" y="711225"/>
                  </a:lnTo>
                  <a:lnTo>
                    <a:pt x="68960" y="660222"/>
                  </a:lnTo>
                  <a:lnTo>
                    <a:pt x="89534" y="609917"/>
                  </a:lnTo>
                  <a:lnTo>
                    <a:pt x="113029" y="560984"/>
                  </a:lnTo>
                  <a:lnTo>
                    <a:pt x="139191" y="512737"/>
                  </a:lnTo>
                  <a:lnTo>
                    <a:pt x="167512" y="466572"/>
                  </a:lnTo>
                  <a:lnTo>
                    <a:pt x="197738" y="421766"/>
                  </a:lnTo>
                  <a:lnTo>
                    <a:pt x="230885" y="379044"/>
                  </a:lnTo>
                  <a:lnTo>
                    <a:pt x="266699" y="337692"/>
                  </a:lnTo>
                  <a:lnTo>
                    <a:pt x="303910" y="298411"/>
                  </a:lnTo>
                  <a:lnTo>
                    <a:pt x="343153" y="261188"/>
                  </a:lnTo>
                  <a:lnTo>
                    <a:pt x="384555" y="225348"/>
                  </a:lnTo>
                  <a:lnTo>
                    <a:pt x="427227" y="192277"/>
                  </a:lnTo>
                  <a:lnTo>
                    <a:pt x="472058" y="161950"/>
                  </a:lnTo>
                  <a:lnTo>
                    <a:pt x="518921" y="133692"/>
                  </a:lnTo>
                  <a:lnTo>
                    <a:pt x="566546" y="107505"/>
                  </a:lnTo>
                  <a:lnTo>
                    <a:pt x="615441" y="84073"/>
                  </a:lnTo>
                  <a:lnTo>
                    <a:pt x="665733" y="63398"/>
                  </a:lnTo>
                  <a:lnTo>
                    <a:pt x="716787" y="45478"/>
                  </a:lnTo>
                  <a:lnTo>
                    <a:pt x="768476" y="29629"/>
                  </a:lnTo>
                  <a:lnTo>
                    <a:pt x="821435" y="17221"/>
                  </a:lnTo>
                  <a:lnTo>
                    <a:pt x="875283" y="7569"/>
                  </a:lnTo>
                  <a:lnTo>
                    <a:pt x="928914" y="0"/>
                  </a:lnTo>
                </a:path>
                <a:path w="1753234" h="2069464">
                  <a:moveTo>
                    <a:pt x="1145502" y="0"/>
                  </a:moveTo>
                  <a:lnTo>
                    <a:pt x="1199133" y="7569"/>
                  </a:lnTo>
                  <a:lnTo>
                    <a:pt x="1252981" y="17221"/>
                  </a:lnTo>
                  <a:lnTo>
                    <a:pt x="1305940" y="29629"/>
                  </a:lnTo>
                  <a:lnTo>
                    <a:pt x="1357629" y="45478"/>
                  </a:lnTo>
                  <a:lnTo>
                    <a:pt x="1408683" y="63398"/>
                  </a:lnTo>
                  <a:lnTo>
                    <a:pt x="1458975" y="84073"/>
                  </a:lnTo>
                  <a:lnTo>
                    <a:pt x="1507870" y="107505"/>
                  </a:lnTo>
                  <a:lnTo>
                    <a:pt x="1556130" y="133692"/>
                  </a:lnTo>
                  <a:lnTo>
                    <a:pt x="1602358" y="161950"/>
                  </a:lnTo>
                  <a:lnTo>
                    <a:pt x="1647189" y="192277"/>
                  </a:lnTo>
                  <a:lnTo>
                    <a:pt x="1689861" y="225348"/>
                  </a:lnTo>
                  <a:lnTo>
                    <a:pt x="1731263" y="261188"/>
                  </a:lnTo>
                  <a:lnTo>
                    <a:pt x="1753107" y="281908"/>
                  </a:lnTo>
                </a:path>
                <a:path w="1753234" h="2069464">
                  <a:moveTo>
                    <a:pt x="1753107" y="1781166"/>
                  </a:moveTo>
                  <a:lnTo>
                    <a:pt x="1689861" y="1837334"/>
                  </a:lnTo>
                  <a:lnTo>
                    <a:pt x="1646427" y="1870430"/>
                  </a:lnTo>
                  <a:lnTo>
                    <a:pt x="1601596" y="1901431"/>
                  </a:lnTo>
                  <a:lnTo>
                    <a:pt x="1555495" y="1929688"/>
                  </a:lnTo>
                  <a:lnTo>
                    <a:pt x="1507870" y="1955876"/>
                  </a:lnTo>
                  <a:lnTo>
                    <a:pt x="1458975" y="1979307"/>
                  </a:lnTo>
                  <a:lnTo>
                    <a:pt x="1408683" y="1999995"/>
                  </a:lnTo>
                  <a:lnTo>
                    <a:pt x="1357629" y="2017902"/>
                  </a:lnTo>
                  <a:lnTo>
                    <a:pt x="1305305" y="2033765"/>
                  </a:lnTo>
                  <a:lnTo>
                    <a:pt x="1252981" y="2046160"/>
                  </a:lnTo>
                  <a:lnTo>
                    <a:pt x="1199133" y="2055812"/>
                  </a:lnTo>
                  <a:lnTo>
                    <a:pt x="1145412" y="2063394"/>
                  </a:lnTo>
                  <a:lnTo>
                    <a:pt x="1091691" y="2067521"/>
                  </a:lnTo>
                  <a:lnTo>
                    <a:pt x="1037208" y="2068906"/>
                  </a:lnTo>
                  <a:lnTo>
                    <a:pt x="1037208" y="2068220"/>
                  </a:lnTo>
                  <a:lnTo>
                    <a:pt x="982725" y="2066835"/>
                  </a:lnTo>
                  <a:lnTo>
                    <a:pt x="929004" y="2062695"/>
                  </a:lnTo>
                  <a:lnTo>
                    <a:pt x="875283" y="2055126"/>
                  </a:lnTo>
                  <a:lnTo>
                    <a:pt x="821435" y="2045474"/>
                  </a:lnTo>
                  <a:lnTo>
                    <a:pt x="769111" y="2033066"/>
                  </a:lnTo>
                  <a:lnTo>
                    <a:pt x="716787" y="2017217"/>
                  </a:lnTo>
                  <a:lnTo>
                    <a:pt x="665733" y="1999297"/>
                  </a:lnTo>
                  <a:lnTo>
                    <a:pt x="615441" y="1978621"/>
                  </a:lnTo>
                  <a:lnTo>
                    <a:pt x="566546" y="1955190"/>
                  </a:lnTo>
                  <a:lnTo>
                    <a:pt x="518921" y="1929688"/>
                  </a:lnTo>
                  <a:lnTo>
                    <a:pt x="472820" y="1900745"/>
                  </a:lnTo>
                  <a:lnTo>
                    <a:pt x="427989" y="1870430"/>
                  </a:lnTo>
                  <a:lnTo>
                    <a:pt x="384555" y="1837334"/>
                  </a:lnTo>
                  <a:lnTo>
                    <a:pt x="343153" y="1802193"/>
                  </a:lnTo>
                  <a:lnTo>
                    <a:pt x="303910" y="1764982"/>
                  </a:lnTo>
                  <a:lnTo>
                    <a:pt x="266699" y="1725002"/>
                  </a:lnTo>
                  <a:lnTo>
                    <a:pt x="231520" y="1684350"/>
                  </a:lnTo>
                  <a:lnTo>
                    <a:pt x="198500" y="1640928"/>
                  </a:lnTo>
                  <a:lnTo>
                    <a:pt x="167512" y="1596135"/>
                  </a:lnTo>
                  <a:lnTo>
                    <a:pt x="139191" y="1549958"/>
                  </a:lnTo>
                  <a:lnTo>
                    <a:pt x="113029" y="1502397"/>
                  </a:lnTo>
                  <a:lnTo>
                    <a:pt x="89534" y="1453464"/>
                  </a:lnTo>
                  <a:lnTo>
                    <a:pt x="68960" y="1403159"/>
                  </a:lnTo>
                  <a:lnTo>
                    <a:pt x="51053" y="1352156"/>
                  </a:lnTo>
                  <a:lnTo>
                    <a:pt x="35178" y="1299781"/>
                  </a:lnTo>
                  <a:lnTo>
                    <a:pt x="22732" y="1247406"/>
                  </a:lnTo>
                  <a:lnTo>
                    <a:pt x="13080" y="1193647"/>
                  </a:lnTo>
                  <a:lnTo>
                    <a:pt x="5460" y="1139888"/>
                  </a:lnTo>
                  <a:lnTo>
                    <a:pt x="1396" y="1086129"/>
                  </a:lnTo>
                  <a:lnTo>
                    <a:pt x="0" y="103169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534890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0" y="1031697"/>
                  </a:moveTo>
                  <a:lnTo>
                    <a:pt x="1396" y="977252"/>
                  </a:lnTo>
                  <a:lnTo>
                    <a:pt x="5460" y="923493"/>
                  </a:lnTo>
                  <a:lnTo>
                    <a:pt x="13080" y="869734"/>
                  </a:lnTo>
                  <a:lnTo>
                    <a:pt x="22732" y="815974"/>
                  </a:lnTo>
                  <a:lnTo>
                    <a:pt x="35178" y="762914"/>
                  </a:lnTo>
                  <a:lnTo>
                    <a:pt x="51053" y="711225"/>
                  </a:lnTo>
                  <a:lnTo>
                    <a:pt x="68960" y="660222"/>
                  </a:lnTo>
                  <a:lnTo>
                    <a:pt x="89534" y="609917"/>
                  </a:lnTo>
                  <a:lnTo>
                    <a:pt x="113029" y="560984"/>
                  </a:lnTo>
                  <a:lnTo>
                    <a:pt x="139191" y="512737"/>
                  </a:lnTo>
                  <a:lnTo>
                    <a:pt x="167512" y="466572"/>
                  </a:lnTo>
                  <a:lnTo>
                    <a:pt x="197738" y="421766"/>
                  </a:lnTo>
                  <a:lnTo>
                    <a:pt x="230885" y="379044"/>
                  </a:lnTo>
                  <a:lnTo>
                    <a:pt x="266699" y="337692"/>
                  </a:lnTo>
                  <a:lnTo>
                    <a:pt x="303910" y="298411"/>
                  </a:lnTo>
                  <a:lnTo>
                    <a:pt x="343153" y="261188"/>
                  </a:lnTo>
                  <a:lnTo>
                    <a:pt x="384555" y="225348"/>
                  </a:lnTo>
                  <a:lnTo>
                    <a:pt x="427227" y="192277"/>
                  </a:lnTo>
                  <a:lnTo>
                    <a:pt x="472058" y="161950"/>
                  </a:lnTo>
                  <a:lnTo>
                    <a:pt x="518921" y="133692"/>
                  </a:lnTo>
                  <a:lnTo>
                    <a:pt x="566546" y="107505"/>
                  </a:lnTo>
                  <a:lnTo>
                    <a:pt x="615441" y="84073"/>
                  </a:lnTo>
                  <a:lnTo>
                    <a:pt x="665733" y="63398"/>
                  </a:lnTo>
                  <a:lnTo>
                    <a:pt x="716787" y="45478"/>
                  </a:lnTo>
                  <a:lnTo>
                    <a:pt x="768476" y="29629"/>
                  </a:lnTo>
                  <a:lnTo>
                    <a:pt x="821435" y="17221"/>
                  </a:lnTo>
                  <a:lnTo>
                    <a:pt x="875283" y="7569"/>
                  </a:lnTo>
                  <a:lnTo>
                    <a:pt x="928914" y="0"/>
                  </a:lnTo>
                </a:path>
                <a:path w="1753234" h="2069464">
                  <a:moveTo>
                    <a:pt x="1145502" y="0"/>
                  </a:moveTo>
                  <a:lnTo>
                    <a:pt x="1199133" y="7569"/>
                  </a:lnTo>
                  <a:lnTo>
                    <a:pt x="1252981" y="17221"/>
                  </a:lnTo>
                  <a:lnTo>
                    <a:pt x="1305940" y="29629"/>
                  </a:lnTo>
                  <a:lnTo>
                    <a:pt x="1357629" y="45478"/>
                  </a:lnTo>
                  <a:lnTo>
                    <a:pt x="1408683" y="63398"/>
                  </a:lnTo>
                  <a:lnTo>
                    <a:pt x="1458975" y="84073"/>
                  </a:lnTo>
                  <a:lnTo>
                    <a:pt x="1507870" y="107505"/>
                  </a:lnTo>
                  <a:lnTo>
                    <a:pt x="1556130" y="133692"/>
                  </a:lnTo>
                  <a:lnTo>
                    <a:pt x="1602358" y="161950"/>
                  </a:lnTo>
                  <a:lnTo>
                    <a:pt x="1647189" y="192277"/>
                  </a:lnTo>
                  <a:lnTo>
                    <a:pt x="1689861" y="225348"/>
                  </a:lnTo>
                  <a:lnTo>
                    <a:pt x="1731263" y="261188"/>
                  </a:lnTo>
                  <a:lnTo>
                    <a:pt x="1753107" y="281908"/>
                  </a:lnTo>
                </a:path>
                <a:path w="1753234" h="2069464">
                  <a:moveTo>
                    <a:pt x="1753107" y="1781166"/>
                  </a:moveTo>
                  <a:lnTo>
                    <a:pt x="1689861" y="1837334"/>
                  </a:lnTo>
                  <a:lnTo>
                    <a:pt x="1646427" y="1870430"/>
                  </a:lnTo>
                  <a:lnTo>
                    <a:pt x="1601596" y="1901431"/>
                  </a:lnTo>
                  <a:lnTo>
                    <a:pt x="1555495" y="1929688"/>
                  </a:lnTo>
                  <a:lnTo>
                    <a:pt x="1507870" y="1955876"/>
                  </a:lnTo>
                  <a:lnTo>
                    <a:pt x="1458975" y="1979307"/>
                  </a:lnTo>
                  <a:lnTo>
                    <a:pt x="1408683" y="1999995"/>
                  </a:lnTo>
                  <a:lnTo>
                    <a:pt x="1357629" y="2017902"/>
                  </a:lnTo>
                  <a:lnTo>
                    <a:pt x="1305305" y="2033765"/>
                  </a:lnTo>
                  <a:lnTo>
                    <a:pt x="1252981" y="2046160"/>
                  </a:lnTo>
                  <a:lnTo>
                    <a:pt x="1199133" y="2055812"/>
                  </a:lnTo>
                  <a:lnTo>
                    <a:pt x="1145412" y="2063394"/>
                  </a:lnTo>
                  <a:lnTo>
                    <a:pt x="1091691" y="2067521"/>
                  </a:lnTo>
                  <a:lnTo>
                    <a:pt x="1037208" y="2068906"/>
                  </a:lnTo>
                  <a:lnTo>
                    <a:pt x="1037208" y="2068220"/>
                  </a:lnTo>
                  <a:lnTo>
                    <a:pt x="982725" y="2066835"/>
                  </a:lnTo>
                  <a:lnTo>
                    <a:pt x="929004" y="2062695"/>
                  </a:lnTo>
                  <a:lnTo>
                    <a:pt x="875283" y="2055126"/>
                  </a:lnTo>
                  <a:lnTo>
                    <a:pt x="821435" y="2045474"/>
                  </a:lnTo>
                  <a:lnTo>
                    <a:pt x="769111" y="2033066"/>
                  </a:lnTo>
                  <a:lnTo>
                    <a:pt x="716787" y="2017217"/>
                  </a:lnTo>
                  <a:lnTo>
                    <a:pt x="665733" y="1999297"/>
                  </a:lnTo>
                  <a:lnTo>
                    <a:pt x="615441" y="1978621"/>
                  </a:lnTo>
                  <a:lnTo>
                    <a:pt x="566546" y="1955190"/>
                  </a:lnTo>
                  <a:lnTo>
                    <a:pt x="518921" y="1929688"/>
                  </a:lnTo>
                  <a:lnTo>
                    <a:pt x="472820" y="1900745"/>
                  </a:lnTo>
                  <a:lnTo>
                    <a:pt x="427989" y="1870430"/>
                  </a:lnTo>
                  <a:lnTo>
                    <a:pt x="384555" y="1837334"/>
                  </a:lnTo>
                  <a:lnTo>
                    <a:pt x="343153" y="1802193"/>
                  </a:lnTo>
                  <a:lnTo>
                    <a:pt x="303910" y="1764982"/>
                  </a:lnTo>
                  <a:lnTo>
                    <a:pt x="266699" y="1725002"/>
                  </a:lnTo>
                  <a:lnTo>
                    <a:pt x="231520" y="1684350"/>
                  </a:lnTo>
                  <a:lnTo>
                    <a:pt x="198500" y="1640928"/>
                  </a:lnTo>
                  <a:lnTo>
                    <a:pt x="167512" y="1596135"/>
                  </a:lnTo>
                  <a:lnTo>
                    <a:pt x="139191" y="1549958"/>
                  </a:lnTo>
                  <a:lnTo>
                    <a:pt x="113029" y="1502397"/>
                  </a:lnTo>
                  <a:lnTo>
                    <a:pt x="89534" y="1453464"/>
                  </a:lnTo>
                  <a:lnTo>
                    <a:pt x="68960" y="1403159"/>
                  </a:lnTo>
                  <a:lnTo>
                    <a:pt x="51053" y="1352156"/>
                  </a:lnTo>
                  <a:lnTo>
                    <a:pt x="35178" y="1299781"/>
                  </a:lnTo>
                  <a:lnTo>
                    <a:pt x="22732" y="1247406"/>
                  </a:lnTo>
                  <a:lnTo>
                    <a:pt x="13080" y="1193647"/>
                  </a:lnTo>
                  <a:lnTo>
                    <a:pt x="5460" y="1139888"/>
                  </a:lnTo>
                  <a:lnTo>
                    <a:pt x="1396" y="1086129"/>
                  </a:lnTo>
                  <a:lnTo>
                    <a:pt x="0" y="1031697"/>
                  </a:lnTo>
                </a:path>
              </a:pathLst>
            </a:custGeom>
            <a:ln w="17918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2523" y="2343721"/>
            <a:ext cx="1199730" cy="2364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69618" y="2343721"/>
            <a:ext cx="1454632" cy="234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375438" y="2276672"/>
            <a:ext cx="572706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fraud</a:t>
            </a:r>
            <a:r>
              <a:rPr sz="1850" spc="-6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spc="114" dirty="0">
                <a:solidFill>
                  <a:srgbClr val="262425"/>
                </a:solidFill>
                <a:latin typeface="Trebuchet MS"/>
                <a:cs typeface="Trebuchet MS"/>
              </a:rPr>
              <a:t>schemes</a:t>
            </a:r>
            <a:r>
              <a:rPr sz="1850" spc="-5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spc="75" dirty="0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sz="1850" spc="-5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spc="50" dirty="0">
                <a:solidFill>
                  <a:srgbClr val="262425"/>
                </a:solidFill>
                <a:latin typeface="Trebuchet MS"/>
                <a:cs typeface="Trebuchet MS"/>
              </a:rPr>
              <a:t>evolving</a:t>
            </a:r>
            <a:r>
              <a:rPr sz="1850" spc="-5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spc="-30" dirty="0">
                <a:solidFill>
                  <a:srgbClr val="262425"/>
                </a:solidFill>
                <a:latin typeface="Trebuchet MS"/>
                <a:cs typeface="Trebuchet MS"/>
              </a:rPr>
              <a:t>tactics.</a:t>
            </a:r>
            <a:r>
              <a:rPr sz="1850" spc="-5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spc="135" dirty="0">
                <a:solidFill>
                  <a:srgbClr val="262425"/>
                </a:solidFill>
                <a:latin typeface="Trebuchet MS"/>
                <a:cs typeface="Trebuchet MS"/>
              </a:rPr>
              <a:t>R</a:t>
            </a:r>
            <a:r>
              <a:rPr sz="1850" spc="-5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spc="60" dirty="0">
                <a:solidFill>
                  <a:srgbClr val="262425"/>
                </a:solidFill>
                <a:latin typeface="Trebuchet MS"/>
                <a:cs typeface="Trebuchet MS"/>
              </a:rPr>
              <a:t>programming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38436" y="2276672"/>
            <a:ext cx="4577080" cy="596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0"/>
              </a:spcBef>
              <a:tabLst>
                <a:tab pos="3733165" algn="l"/>
              </a:tabLst>
            </a:pP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Fraud</a:t>
            </a:r>
            <a:r>
              <a:rPr sz="1850" spc="14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detection</a:t>
            </a:r>
            <a:r>
              <a:rPr sz="1850" spc="14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spc="45" dirty="0">
                <a:solidFill>
                  <a:srgbClr val="262425"/>
                </a:solidFill>
                <a:latin typeface="Trebuchet MS"/>
                <a:cs typeface="Trebuchet MS"/>
              </a:rPr>
              <a:t>faces</a:t>
            </a: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	</a:t>
            </a:r>
            <a:r>
              <a:rPr sz="1850" spc="100" dirty="0">
                <a:solidFill>
                  <a:srgbClr val="262425"/>
                </a:solidFill>
                <a:latin typeface="Trebuchet MS"/>
                <a:cs typeface="Trebuchet MS"/>
              </a:rPr>
              <a:t>such</a:t>
            </a:r>
            <a:r>
              <a:rPr sz="1850" spc="-6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spc="65" dirty="0">
                <a:solidFill>
                  <a:srgbClr val="262425"/>
                </a:solidFill>
                <a:latin typeface="Trebuchet MS"/>
                <a:cs typeface="Trebuchet MS"/>
              </a:rPr>
              <a:t>as </a:t>
            </a:r>
            <a:r>
              <a:rPr sz="1850" spc="70" dirty="0">
                <a:solidFill>
                  <a:srgbClr val="262425"/>
                </a:solidFill>
                <a:latin typeface="Trebuchet MS"/>
                <a:cs typeface="Trebuchet MS"/>
              </a:rPr>
              <a:t>can</a:t>
            </a:r>
            <a:r>
              <a:rPr sz="1850" spc="-7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spc="55" dirty="0">
                <a:solidFill>
                  <a:srgbClr val="262425"/>
                </a:solidFill>
                <a:latin typeface="Trebuchet MS"/>
                <a:cs typeface="Trebuchet MS"/>
              </a:rPr>
              <a:t>help</a:t>
            </a:r>
            <a:r>
              <a:rPr sz="1850" spc="-7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spc="-25" dirty="0">
                <a:solidFill>
                  <a:srgbClr val="262425"/>
                </a:solidFill>
                <a:latin typeface="Trebuchet MS"/>
                <a:cs typeface="Trebuchet MS"/>
              </a:rPr>
              <a:t>in</a:t>
            </a:r>
            <a:endParaRPr sz="185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29988" y="2627084"/>
            <a:ext cx="2106345" cy="23911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683292" y="2562422"/>
            <a:ext cx="670052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75" dirty="0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sz="1850" spc="-1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spc="50" dirty="0">
                <a:solidFill>
                  <a:srgbClr val="262425"/>
                </a:solidFill>
                <a:latin typeface="Trebuchet MS"/>
                <a:cs typeface="Trebuchet MS"/>
              </a:rPr>
              <a:t>anomalies</a:t>
            </a:r>
            <a:r>
              <a:rPr sz="1850" spc="-1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in</a:t>
            </a:r>
            <a:r>
              <a:rPr sz="1850" spc="-1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large</a:t>
            </a:r>
            <a:r>
              <a:rPr sz="1850" spc="-1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datasets</a:t>
            </a:r>
            <a:r>
              <a:rPr sz="1850" spc="-1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262425"/>
                </a:solidFill>
                <a:latin typeface="Trebuchet MS"/>
                <a:cs typeface="Trebuchet MS"/>
              </a:rPr>
              <a:t>to</a:t>
            </a:r>
            <a:r>
              <a:rPr sz="1850" spc="-1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spc="80" dirty="0">
                <a:solidFill>
                  <a:srgbClr val="262425"/>
                </a:solidFill>
                <a:latin typeface="Trebuchet MS"/>
                <a:cs typeface="Trebuchet MS"/>
              </a:rPr>
              <a:t>address</a:t>
            </a:r>
            <a:r>
              <a:rPr sz="1850" spc="-1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850" spc="50" dirty="0">
                <a:solidFill>
                  <a:srgbClr val="262425"/>
                </a:solidFill>
                <a:latin typeface="Trebuchet MS"/>
                <a:cs typeface="Trebuchet MS"/>
              </a:rPr>
              <a:t>these</a:t>
            </a:r>
            <a:r>
              <a:rPr sz="1850" spc="-10" dirty="0">
                <a:solidFill>
                  <a:srgbClr val="262425"/>
                </a:solidFill>
                <a:latin typeface="Trebuchet MS"/>
                <a:cs typeface="Trebuchet MS"/>
              </a:rPr>
              <a:t> challenges.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40" dirty="0"/>
              <a:t>CHALLENGES</a:t>
            </a:r>
            <a:r>
              <a:rPr spc="-135" dirty="0"/>
              <a:t> </a:t>
            </a:r>
            <a:r>
              <a:rPr dirty="0"/>
              <a:t>IN</a:t>
            </a:r>
            <a:r>
              <a:rPr spc="-145" dirty="0"/>
              <a:t> </a:t>
            </a:r>
            <a:r>
              <a:rPr spc="-340" dirty="0"/>
              <a:t>FRAUD</a:t>
            </a:r>
            <a:r>
              <a:rPr spc="-135" dirty="0"/>
              <a:t> </a:t>
            </a:r>
            <a:r>
              <a:rPr spc="-355" dirty="0"/>
              <a:t>DETECTION</a:t>
            </a: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-9359" y="5943623"/>
            <a:ext cx="18306719" cy="43433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39299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7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0010" y="1027736"/>
            <a:ext cx="8247989" cy="82296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073230" y="8575040"/>
            <a:ext cx="3442970" cy="1721485"/>
            <a:chOff x="6073230" y="8575040"/>
            <a:chExt cx="3442970" cy="1721485"/>
          </a:xfrm>
        </p:grpSpPr>
        <p:sp>
          <p:nvSpPr>
            <p:cNvPr id="5" name="object 5"/>
            <p:cNvSpPr/>
            <p:nvPr/>
          </p:nvSpPr>
          <p:spPr>
            <a:xfrm>
              <a:off x="6082590" y="8584399"/>
              <a:ext cx="3423920" cy="1703070"/>
            </a:xfrm>
            <a:custGeom>
              <a:avLst/>
              <a:gdLst/>
              <a:ahLst/>
              <a:cxnLst/>
              <a:rect l="l" t="t" r="r" b="b"/>
              <a:pathLst>
                <a:path w="3423920" h="1703070">
                  <a:moveTo>
                    <a:pt x="0" y="1702598"/>
                  </a:moveTo>
                  <a:lnTo>
                    <a:pt x="1928" y="1622850"/>
                  </a:lnTo>
                  <a:lnTo>
                    <a:pt x="9129" y="1532849"/>
                  </a:lnTo>
                  <a:lnTo>
                    <a:pt x="20648" y="1444292"/>
                  </a:lnTo>
                  <a:lnTo>
                    <a:pt x="37209" y="1356453"/>
                  </a:lnTo>
                  <a:lnTo>
                    <a:pt x="58087" y="1269334"/>
                  </a:lnTo>
                  <a:lnTo>
                    <a:pt x="83284" y="1182935"/>
                  </a:lnTo>
                  <a:lnTo>
                    <a:pt x="113523" y="1098698"/>
                  </a:lnTo>
                  <a:lnTo>
                    <a:pt x="148092" y="1015899"/>
                  </a:lnTo>
                  <a:lnTo>
                    <a:pt x="186243" y="934540"/>
                  </a:lnTo>
                  <a:lnTo>
                    <a:pt x="229449" y="856063"/>
                  </a:lnTo>
                  <a:lnTo>
                    <a:pt x="276248" y="779744"/>
                  </a:lnTo>
                  <a:lnTo>
                    <a:pt x="326642" y="705584"/>
                  </a:lnTo>
                  <a:lnTo>
                    <a:pt x="381366" y="634305"/>
                  </a:lnTo>
                  <a:lnTo>
                    <a:pt x="439684" y="566628"/>
                  </a:lnTo>
                  <a:lnTo>
                    <a:pt x="501597" y="501827"/>
                  </a:lnTo>
                  <a:lnTo>
                    <a:pt x="566405" y="439902"/>
                  </a:lnTo>
                  <a:lnTo>
                    <a:pt x="634083" y="381584"/>
                  </a:lnTo>
                  <a:lnTo>
                    <a:pt x="705356" y="326872"/>
                  </a:lnTo>
                  <a:lnTo>
                    <a:pt x="779511" y="276466"/>
                  </a:lnTo>
                  <a:lnTo>
                    <a:pt x="855838" y="229666"/>
                  </a:lnTo>
                  <a:lnTo>
                    <a:pt x="934324" y="186474"/>
                  </a:lnTo>
                  <a:lnTo>
                    <a:pt x="1015667" y="148310"/>
                  </a:lnTo>
                  <a:lnTo>
                    <a:pt x="1098471" y="113753"/>
                  </a:lnTo>
                  <a:lnTo>
                    <a:pt x="1182710" y="83515"/>
                  </a:lnTo>
                  <a:lnTo>
                    <a:pt x="1269109" y="58318"/>
                  </a:lnTo>
                  <a:lnTo>
                    <a:pt x="1356231" y="37439"/>
                  </a:lnTo>
                  <a:lnTo>
                    <a:pt x="1444064" y="20878"/>
                  </a:lnTo>
                  <a:lnTo>
                    <a:pt x="1532621" y="9359"/>
                  </a:lnTo>
                  <a:lnTo>
                    <a:pt x="1622626" y="2146"/>
                  </a:lnTo>
                  <a:lnTo>
                    <a:pt x="1711907" y="0"/>
                  </a:lnTo>
                  <a:lnTo>
                    <a:pt x="1801188" y="2146"/>
                  </a:lnTo>
                  <a:lnTo>
                    <a:pt x="1891180" y="9359"/>
                  </a:lnTo>
                  <a:lnTo>
                    <a:pt x="1979737" y="20878"/>
                  </a:lnTo>
                  <a:lnTo>
                    <a:pt x="2067583" y="37439"/>
                  </a:lnTo>
                  <a:lnTo>
                    <a:pt x="2154692" y="58318"/>
                  </a:lnTo>
                  <a:lnTo>
                    <a:pt x="2241103" y="83515"/>
                  </a:lnTo>
                  <a:lnTo>
                    <a:pt x="2325329" y="113753"/>
                  </a:lnTo>
                  <a:lnTo>
                    <a:pt x="2408133" y="148310"/>
                  </a:lnTo>
                  <a:lnTo>
                    <a:pt x="2489490" y="186474"/>
                  </a:lnTo>
                  <a:lnTo>
                    <a:pt x="2567963" y="229666"/>
                  </a:lnTo>
                  <a:lnTo>
                    <a:pt x="2644290" y="276466"/>
                  </a:lnTo>
                  <a:lnTo>
                    <a:pt x="2718445" y="326872"/>
                  </a:lnTo>
                  <a:lnTo>
                    <a:pt x="2789730" y="381584"/>
                  </a:lnTo>
                  <a:lnTo>
                    <a:pt x="2857409" y="439902"/>
                  </a:lnTo>
                  <a:lnTo>
                    <a:pt x="2922204" y="501827"/>
                  </a:lnTo>
                  <a:lnTo>
                    <a:pt x="2984129" y="566628"/>
                  </a:lnTo>
                  <a:lnTo>
                    <a:pt x="3042448" y="634305"/>
                  </a:lnTo>
                  <a:lnTo>
                    <a:pt x="3097159" y="705584"/>
                  </a:lnTo>
                  <a:lnTo>
                    <a:pt x="3147565" y="779744"/>
                  </a:lnTo>
                  <a:lnTo>
                    <a:pt x="3194365" y="856063"/>
                  </a:lnTo>
                  <a:lnTo>
                    <a:pt x="3237558" y="934540"/>
                  </a:lnTo>
                  <a:lnTo>
                    <a:pt x="3275721" y="1015899"/>
                  </a:lnTo>
                  <a:lnTo>
                    <a:pt x="3310278" y="1098698"/>
                  </a:lnTo>
                  <a:lnTo>
                    <a:pt x="3340517" y="1182935"/>
                  </a:lnTo>
                  <a:lnTo>
                    <a:pt x="3365713" y="1269334"/>
                  </a:lnTo>
                  <a:lnTo>
                    <a:pt x="3386592" y="1356453"/>
                  </a:lnTo>
                  <a:lnTo>
                    <a:pt x="3403153" y="1444292"/>
                  </a:lnTo>
                  <a:lnTo>
                    <a:pt x="3414672" y="1532849"/>
                  </a:lnTo>
                  <a:lnTo>
                    <a:pt x="3421885" y="1622850"/>
                  </a:lnTo>
                  <a:lnTo>
                    <a:pt x="3423814" y="1702598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1083346" y="0"/>
                  </a:moveTo>
                  <a:lnTo>
                    <a:pt x="1026463" y="1438"/>
                  </a:lnTo>
                  <a:lnTo>
                    <a:pt x="970304" y="5760"/>
                  </a:lnTo>
                  <a:lnTo>
                    <a:pt x="914144" y="13682"/>
                  </a:lnTo>
                  <a:lnTo>
                    <a:pt x="857985" y="23759"/>
                  </a:lnTo>
                  <a:lnTo>
                    <a:pt x="802549" y="36722"/>
                  </a:lnTo>
                  <a:lnTo>
                    <a:pt x="748549" y="53281"/>
                  </a:lnTo>
                  <a:lnTo>
                    <a:pt x="695272" y="71998"/>
                  </a:lnTo>
                  <a:lnTo>
                    <a:pt x="642707" y="93598"/>
                  </a:lnTo>
                  <a:lnTo>
                    <a:pt x="591590" y="118080"/>
                  </a:lnTo>
                  <a:lnTo>
                    <a:pt x="541907" y="145440"/>
                  </a:lnTo>
                  <a:lnTo>
                    <a:pt x="492949" y="174957"/>
                  </a:lnTo>
                  <a:lnTo>
                    <a:pt x="446149" y="206639"/>
                  </a:lnTo>
                  <a:lnTo>
                    <a:pt x="401509" y="241195"/>
                  </a:lnTo>
                  <a:lnTo>
                    <a:pt x="358316" y="278636"/>
                  </a:lnTo>
                  <a:lnTo>
                    <a:pt x="317282" y="317515"/>
                  </a:lnTo>
                  <a:lnTo>
                    <a:pt x="278395" y="358557"/>
                  </a:lnTo>
                  <a:lnTo>
                    <a:pt x="240955" y="401756"/>
                  </a:lnTo>
                  <a:lnTo>
                    <a:pt x="206399" y="446396"/>
                  </a:lnTo>
                  <a:lnTo>
                    <a:pt x="174725" y="493191"/>
                  </a:lnTo>
                  <a:lnTo>
                    <a:pt x="145197" y="541432"/>
                  </a:lnTo>
                  <a:lnTo>
                    <a:pt x="117842" y="591830"/>
                  </a:lnTo>
                  <a:lnTo>
                    <a:pt x="93356" y="642952"/>
                  </a:lnTo>
                  <a:lnTo>
                    <a:pt x="71766" y="695509"/>
                  </a:lnTo>
                  <a:lnTo>
                    <a:pt x="53033" y="748789"/>
                  </a:lnTo>
                  <a:lnTo>
                    <a:pt x="36473" y="802789"/>
                  </a:lnTo>
                  <a:lnTo>
                    <a:pt x="23519" y="858227"/>
                  </a:lnTo>
                  <a:lnTo>
                    <a:pt x="13435" y="914385"/>
                  </a:lnTo>
                  <a:lnTo>
                    <a:pt x="5523" y="970548"/>
                  </a:lnTo>
                  <a:lnTo>
                    <a:pt x="1205" y="1026706"/>
                  </a:lnTo>
                  <a:lnTo>
                    <a:pt x="0" y="1074053"/>
                  </a:lnTo>
                  <a:lnTo>
                    <a:pt x="2166682" y="1074053"/>
                  </a:lnTo>
                  <a:lnTo>
                    <a:pt x="2165488" y="1026706"/>
                  </a:lnTo>
                  <a:lnTo>
                    <a:pt x="2161170" y="970548"/>
                  </a:lnTo>
                  <a:lnTo>
                    <a:pt x="2153245" y="914385"/>
                  </a:lnTo>
                  <a:lnTo>
                    <a:pt x="2143174" y="858227"/>
                  </a:lnTo>
                  <a:lnTo>
                    <a:pt x="2130207" y="802789"/>
                  </a:lnTo>
                  <a:lnTo>
                    <a:pt x="2113646" y="748789"/>
                  </a:lnTo>
                  <a:lnTo>
                    <a:pt x="2094927" y="695509"/>
                  </a:lnTo>
                  <a:lnTo>
                    <a:pt x="2073324" y="642952"/>
                  </a:lnTo>
                  <a:lnTo>
                    <a:pt x="2048851" y="591830"/>
                  </a:lnTo>
                  <a:lnTo>
                    <a:pt x="2021483" y="542151"/>
                  </a:lnTo>
                  <a:lnTo>
                    <a:pt x="1991968" y="493191"/>
                  </a:lnTo>
                  <a:lnTo>
                    <a:pt x="1960294" y="446396"/>
                  </a:lnTo>
                  <a:lnTo>
                    <a:pt x="1925737" y="401756"/>
                  </a:lnTo>
                  <a:lnTo>
                    <a:pt x="1888285" y="358557"/>
                  </a:lnTo>
                  <a:lnTo>
                    <a:pt x="1849410" y="317515"/>
                  </a:lnTo>
                  <a:lnTo>
                    <a:pt x="1808377" y="278636"/>
                  </a:lnTo>
                  <a:lnTo>
                    <a:pt x="1765171" y="241195"/>
                  </a:lnTo>
                  <a:lnTo>
                    <a:pt x="1720531" y="206639"/>
                  </a:lnTo>
                  <a:lnTo>
                    <a:pt x="1673731" y="174957"/>
                  </a:lnTo>
                  <a:lnTo>
                    <a:pt x="1625497" y="145440"/>
                  </a:lnTo>
                  <a:lnTo>
                    <a:pt x="1575103" y="118080"/>
                  </a:lnTo>
                  <a:lnTo>
                    <a:pt x="1523973" y="93598"/>
                  </a:lnTo>
                  <a:lnTo>
                    <a:pt x="1471420" y="71998"/>
                  </a:lnTo>
                  <a:lnTo>
                    <a:pt x="1418144" y="53281"/>
                  </a:lnTo>
                  <a:lnTo>
                    <a:pt x="1364143" y="36722"/>
                  </a:lnTo>
                  <a:lnTo>
                    <a:pt x="1308695" y="23759"/>
                  </a:lnTo>
                  <a:lnTo>
                    <a:pt x="1252548" y="13682"/>
                  </a:lnTo>
                  <a:lnTo>
                    <a:pt x="1196376" y="5760"/>
                  </a:lnTo>
                  <a:lnTo>
                    <a:pt x="1140217" y="1438"/>
                  </a:lnTo>
                  <a:lnTo>
                    <a:pt x="1083346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0" y="1074053"/>
                  </a:moveTo>
                  <a:lnTo>
                    <a:pt x="1205" y="1026706"/>
                  </a:lnTo>
                  <a:lnTo>
                    <a:pt x="5523" y="970548"/>
                  </a:lnTo>
                  <a:lnTo>
                    <a:pt x="13435" y="914385"/>
                  </a:lnTo>
                  <a:lnTo>
                    <a:pt x="23519" y="858227"/>
                  </a:lnTo>
                  <a:lnTo>
                    <a:pt x="36473" y="802789"/>
                  </a:lnTo>
                  <a:lnTo>
                    <a:pt x="53033" y="748789"/>
                  </a:lnTo>
                  <a:lnTo>
                    <a:pt x="71766" y="695509"/>
                  </a:lnTo>
                  <a:lnTo>
                    <a:pt x="93356" y="642952"/>
                  </a:lnTo>
                  <a:lnTo>
                    <a:pt x="117842" y="591830"/>
                  </a:lnTo>
                  <a:lnTo>
                    <a:pt x="145197" y="541432"/>
                  </a:lnTo>
                  <a:lnTo>
                    <a:pt x="174725" y="493191"/>
                  </a:lnTo>
                  <a:lnTo>
                    <a:pt x="206399" y="446396"/>
                  </a:lnTo>
                  <a:lnTo>
                    <a:pt x="240955" y="401756"/>
                  </a:lnTo>
                  <a:lnTo>
                    <a:pt x="278395" y="358557"/>
                  </a:lnTo>
                  <a:lnTo>
                    <a:pt x="317282" y="317515"/>
                  </a:lnTo>
                  <a:lnTo>
                    <a:pt x="358316" y="278636"/>
                  </a:lnTo>
                  <a:lnTo>
                    <a:pt x="401509" y="241195"/>
                  </a:lnTo>
                  <a:lnTo>
                    <a:pt x="446149" y="206639"/>
                  </a:lnTo>
                  <a:lnTo>
                    <a:pt x="492949" y="174957"/>
                  </a:lnTo>
                  <a:lnTo>
                    <a:pt x="541907" y="145440"/>
                  </a:lnTo>
                  <a:lnTo>
                    <a:pt x="591590" y="118080"/>
                  </a:lnTo>
                  <a:lnTo>
                    <a:pt x="642707" y="93598"/>
                  </a:lnTo>
                  <a:lnTo>
                    <a:pt x="695272" y="71998"/>
                  </a:lnTo>
                  <a:lnTo>
                    <a:pt x="748549" y="53281"/>
                  </a:lnTo>
                  <a:lnTo>
                    <a:pt x="802549" y="36722"/>
                  </a:lnTo>
                  <a:lnTo>
                    <a:pt x="857985" y="23759"/>
                  </a:lnTo>
                  <a:lnTo>
                    <a:pt x="914144" y="13682"/>
                  </a:lnTo>
                  <a:lnTo>
                    <a:pt x="970304" y="5760"/>
                  </a:lnTo>
                  <a:lnTo>
                    <a:pt x="1026463" y="1438"/>
                  </a:lnTo>
                  <a:lnTo>
                    <a:pt x="1083346" y="0"/>
                  </a:lnTo>
                  <a:lnTo>
                    <a:pt x="1140217" y="1438"/>
                  </a:lnTo>
                  <a:lnTo>
                    <a:pt x="1196376" y="5760"/>
                  </a:lnTo>
                  <a:lnTo>
                    <a:pt x="1252548" y="13682"/>
                  </a:lnTo>
                  <a:lnTo>
                    <a:pt x="1308695" y="23759"/>
                  </a:lnTo>
                  <a:lnTo>
                    <a:pt x="1364143" y="36722"/>
                  </a:lnTo>
                  <a:lnTo>
                    <a:pt x="1418144" y="53281"/>
                  </a:lnTo>
                  <a:lnTo>
                    <a:pt x="1471420" y="71998"/>
                  </a:lnTo>
                  <a:lnTo>
                    <a:pt x="1523973" y="93598"/>
                  </a:lnTo>
                  <a:lnTo>
                    <a:pt x="1575103" y="118080"/>
                  </a:lnTo>
                  <a:lnTo>
                    <a:pt x="1625497" y="145440"/>
                  </a:lnTo>
                  <a:lnTo>
                    <a:pt x="1673731" y="174957"/>
                  </a:lnTo>
                  <a:lnTo>
                    <a:pt x="1720531" y="206639"/>
                  </a:lnTo>
                  <a:lnTo>
                    <a:pt x="1765171" y="241195"/>
                  </a:lnTo>
                  <a:lnTo>
                    <a:pt x="1808376" y="278636"/>
                  </a:lnTo>
                  <a:lnTo>
                    <a:pt x="1849410" y="317515"/>
                  </a:lnTo>
                  <a:lnTo>
                    <a:pt x="1888285" y="358557"/>
                  </a:lnTo>
                  <a:lnTo>
                    <a:pt x="1925737" y="401756"/>
                  </a:lnTo>
                  <a:lnTo>
                    <a:pt x="1960294" y="446396"/>
                  </a:lnTo>
                  <a:lnTo>
                    <a:pt x="1991968" y="493191"/>
                  </a:lnTo>
                  <a:lnTo>
                    <a:pt x="2021482" y="542151"/>
                  </a:lnTo>
                  <a:lnTo>
                    <a:pt x="2048851" y="591830"/>
                  </a:lnTo>
                  <a:lnTo>
                    <a:pt x="2073324" y="642952"/>
                  </a:lnTo>
                  <a:lnTo>
                    <a:pt x="2094927" y="695509"/>
                  </a:lnTo>
                  <a:lnTo>
                    <a:pt x="2113646" y="748789"/>
                  </a:lnTo>
                  <a:lnTo>
                    <a:pt x="2130207" y="802789"/>
                  </a:lnTo>
                  <a:lnTo>
                    <a:pt x="2143174" y="858227"/>
                  </a:lnTo>
                  <a:lnTo>
                    <a:pt x="2153245" y="914385"/>
                  </a:lnTo>
                  <a:lnTo>
                    <a:pt x="2161170" y="970548"/>
                  </a:lnTo>
                  <a:lnTo>
                    <a:pt x="2165488" y="1026706"/>
                  </a:lnTo>
                  <a:lnTo>
                    <a:pt x="2166682" y="107405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0" y="1074053"/>
                  </a:moveTo>
                  <a:lnTo>
                    <a:pt x="1205" y="1026706"/>
                  </a:lnTo>
                  <a:lnTo>
                    <a:pt x="5523" y="970548"/>
                  </a:lnTo>
                  <a:lnTo>
                    <a:pt x="13435" y="914385"/>
                  </a:lnTo>
                  <a:lnTo>
                    <a:pt x="23519" y="858227"/>
                  </a:lnTo>
                  <a:lnTo>
                    <a:pt x="36473" y="802789"/>
                  </a:lnTo>
                  <a:lnTo>
                    <a:pt x="53033" y="748789"/>
                  </a:lnTo>
                  <a:lnTo>
                    <a:pt x="71766" y="695509"/>
                  </a:lnTo>
                  <a:lnTo>
                    <a:pt x="93356" y="642952"/>
                  </a:lnTo>
                  <a:lnTo>
                    <a:pt x="117842" y="591830"/>
                  </a:lnTo>
                  <a:lnTo>
                    <a:pt x="145197" y="541432"/>
                  </a:lnTo>
                  <a:lnTo>
                    <a:pt x="174725" y="493191"/>
                  </a:lnTo>
                  <a:lnTo>
                    <a:pt x="206399" y="446396"/>
                  </a:lnTo>
                  <a:lnTo>
                    <a:pt x="240955" y="401756"/>
                  </a:lnTo>
                  <a:lnTo>
                    <a:pt x="278395" y="358557"/>
                  </a:lnTo>
                  <a:lnTo>
                    <a:pt x="317282" y="317515"/>
                  </a:lnTo>
                  <a:lnTo>
                    <a:pt x="358316" y="278636"/>
                  </a:lnTo>
                  <a:lnTo>
                    <a:pt x="401509" y="241195"/>
                  </a:lnTo>
                  <a:lnTo>
                    <a:pt x="446149" y="206639"/>
                  </a:lnTo>
                  <a:lnTo>
                    <a:pt x="492949" y="174957"/>
                  </a:lnTo>
                  <a:lnTo>
                    <a:pt x="541907" y="145440"/>
                  </a:lnTo>
                  <a:lnTo>
                    <a:pt x="591590" y="118080"/>
                  </a:lnTo>
                  <a:lnTo>
                    <a:pt x="642707" y="93598"/>
                  </a:lnTo>
                  <a:lnTo>
                    <a:pt x="695272" y="71998"/>
                  </a:lnTo>
                  <a:lnTo>
                    <a:pt x="748549" y="53281"/>
                  </a:lnTo>
                  <a:lnTo>
                    <a:pt x="802549" y="36722"/>
                  </a:lnTo>
                  <a:lnTo>
                    <a:pt x="857985" y="23759"/>
                  </a:lnTo>
                  <a:lnTo>
                    <a:pt x="914144" y="13682"/>
                  </a:lnTo>
                  <a:lnTo>
                    <a:pt x="970304" y="5760"/>
                  </a:lnTo>
                  <a:lnTo>
                    <a:pt x="1026463" y="1438"/>
                  </a:lnTo>
                  <a:lnTo>
                    <a:pt x="1083346" y="0"/>
                  </a:lnTo>
                  <a:lnTo>
                    <a:pt x="1140217" y="1438"/>
                  </a:lnTo>
                  <a:lnTo>
                    <a:pt x="1196376" y="5760"/>
                  </a:lnTo>
                  <a:lnTo>
                    <a:pt x="1252548" y="13682"/>
                  </a:lnTo>
                  <a:lnTo>
                    <a:pt x="1308695" y="23759"/>
                  </a:lnTo>
                  <a:lnTo>
                    <a:pt x="1364143" y="36722"/>
                  </a:lnTo>
                  <a:lnTo>
                    <a:pt x="1418144" y="53281"/>
                  </a:lnTo>
                  <a:lnTo>
                    <a:pt x="1471420" y="71998"/>
                  </a:lnTo>
                  <a:lnTo>
                    <a:pt x="1523973" y="93598"/>
                  </a:lnTo>
                  <a:lnTo>
                    <a:pt x="1575103" y="118080"/>
                  </a:lnTo>
                  <a:lnTo>
                    <a:pt x="1625497" y="145440"/>
                  </a:lnTo>
                  <a:lnTo>
                    <a:pt x="1673731" y="174957"/>
                  </a:lnTo>
                  <a:lnTo>
                    <a:pt x="1720531" y="206639"/>
                  </a:lnTo>
                  <a:lnTo>
                    <a:pt x="1765171" y="241195"/>
                  </a:lnTo>
                  <a:lnTo>
                    <a:pt x="1808376" y="278636"/>
                  </a:lnTo>
                  <a:lnTo>
                    <a:pt x="1849410" y="317515"/>
                  </a:lnTo>
                  <a:lnTo>
                    <a:pt x="1888285" y="358557"/>
                  </a:lnTo>
                  <a:lnTo>
                    <a:pt x="1925737" y="401756"/>
                  </a:lnTo>
                  <a:lnTo>
                    <a:pt x="1960294" y="446396"/>
                  </a:lnTo>
                  <a:lnTo>
                    <a:pt x="1991968" y="493191"/>
                  </a:lnTo>
                  <a:lnTo>
                    <a:pt x="2021482" y="542151"/>
                  </a:lnTo>
                  <a:lnTo>
                    <a:pt x="2048851" y="591830"/>
                  </a:lnTo>
                  <a:lnTo>
                    <a:pt x="2073324" y="642952"/>
                  </a:lnTo>
                  <a:lnTo>
                    <a:pt x="2094927" y="695509"/>
                  </a:lnTo>
                  <a:lnTo>
                    <a:pt x="2113646" y="748789"/>
                  </a:lnTo>
                  <a:lnTo>
                    <a:pt x="2130207" y="802789"/>
                  </a:lnTo>
                  <a:lnTo>
                    <a:pt x="2143174" y="858227"/>
                  </a:lnTo>
                  <a:lnTo>
                    <a:pt x="2153245" y="914385"/>
                  </a:lnTo>
                  <a:lnTo>
                    <a:pt x="2161170" y="970548"/>
                  </a:lnTo>
                  <a:lnTo>
                    <a:pt x="2165488" y="1026706"/>
                  </a:lnTo>
                  <a:lnTo>
                    <a:pt x="2166682" y="1074053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9177" y="2993885"/>
            <a:ext cx="1376705" cy="23798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987702" y="2911608"/>
            <a:ext cx="4466590" cy="75311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5"/>
              </a:spcBef>
            </a:pPr>
            <a:r>
              <a:rPr sz="2400" spc="150" dirty="0">
                <a:solidFill>
                  <a:srgbClr val="262425"/>
                </a:solidFill>
                <a:latin typeface="Trebuchet MS"/>
                <a:cs typeface="Trebuchet MS"/>
              </a:rPr>
              <a:t>R</a:t>
            </a:r>
            <a:r>
              <a:rPr sz="2400" spc="-9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262425"/>
                </a:solidFill>
                <a:latin typeface="Trebuchet MS"/>
                <a:cs typeface="Trebuchet MS"/>
              </a:rPr>
              <a:t>programming</a:t>
            </a:r>
            <a:r>
              <a:rPr sz="2400" spc="-9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262425"/>
                </a:solidFill>
                <a:latin typeface="Trebuchet MS"/>
                <a:cs typeface="Trebuchet MS"/>
              </a:rPr>
              <a:t>oﬀers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capabilities</a:t>
            </a:r>
            <a:r>
              <a:rPr sz="2400" spc="-10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sz="2400" spc="-10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a</a:t>
            </a:r>
            <a:r>
              <a:rPr sz="2400" spc="-16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262425"/>
                </a:solidFill>
                <a:latin typeface="Trebuchet MS"/>
                <a:cs typeface="Trebuchet MS"/>
              </a:rPr>
              <a:t>wide</a:t>
            </a:r>
            <a:r>
              <a:rPr sz="2400" spc="-10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262425"/>
                </a:solidFill>
                <a:latin typeface="Trebuchet MS"/>
                <a:cs typeface="Trebuchet MS"/>
              </a:rPr>
              <a:t>range</a:t>
            </a:r>
            <a:r>
              <a:rPr sz="2400" spc="-10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262425"/>
                </a:solidFill>
                <a:latin typeface="Trebuchet MS"/>
                <a:cs typeface="Trebuchet MS"/>
              </a:rPr>
              <a:t>of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5991" y="3355835"/>
            <a:ext cx="1086078" cy="23798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595088" y="2911608"/>
            <a:ext cx="1499870" cy="753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95"/>
              </a:spcBef>
            </a:pPr>
            <a:r>
              <a:rPr sz="2400" spc="-10" dirty="0">
                <a:solidFill>
                  <a:srgbClr val="262425"/>
                </a:solidFill>
                <a:latin typeface="Trebuchet MS"/>
                <a:cs typeface="Trebuchet MS"/>
              </a:rPr>
              <a:t>statistical</a:t>
            </a:r>
            <a:endParaRPr sz="2400">
              <a:latin typeface="Trebuchet MS"/>
              <a:cs typeface="Trebuchet MS"/>
            </a:endParaRPr>
          </a:p>
          <a:p>
            <a:pPr marL="1102995">
              <a:lnSpc>
                <a:spcPts val="2865"/>
              </a:lnSpc>
            </a:pPr>
            <a:r>
              <a:rPr sz="2400" spc="-25" dirty="0">
                <a:solidFill>
                  <a:srgbClr val="262425"/>
                </a:solidFill>
                <a:latin typeface="Trebuchet MS"/>
                <a:cs typeface="Trebuchet MS"/>
              </a:rPr>
              <a:t>for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59019" y="4089260"/>
            <a:ext cx="1825002" cy="23798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987702" y="3635508"/>
            <a:ext cx="6341745" cy="1124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  <a:tabLst>
                <a:tab pos="5382260" algn="l"/>
              </a:tabLst>
            </a:pP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data</a:t>
            </a:r>
            <a:r>
              <a:rPr sz="2400" spc="-5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manipulation</a:t>
            </a:r>
            <a:r>
              <a:rPr sz="2400" spc="-4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sz="2400" spc="-12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35" dirty="0">
                <a:solidFill>
                  <a:srgbClr val="262425"/>
                </a:solidFill>
                <a:latin typeface="Trebuchet MS"/>
                <a:cs typeface="Trebuchet MS"/>
              </a:rPr>
              <a:t>visualization.</a:t>
            </a:r>
            <a:r>
              <a:rPr sz="2400" spc="-5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62425"/>
                </a:solidFill>
                <a:latin typeface="Trebuchet MS"/>
                <a:cs typeface="Trebuchet MS"/>
              </a:rPr>
              <a:t>Its</a:t>
            </a:r>
            <a:r>
              <a:rPr sz="2400" spc="-4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262425"/>
                </a:solidFill>
                <a:latin typeface="Trebuchet MS"/>
                <a:cs typeface="Trebuchet MS"/>
              </a:rPr>
              <a:t>open- </a:t>
            </a:r>
            <a:r>
              <a:rPr sz="2400" spc="75" dirty="0">
                <a:solidFill>
                  <a:srgbClr val="262425"/>
                </a:solidFill>
                <a:latin typeface="Trebuchet MS"/>
                <a:cs typeface="Trebuchet MS"/>
              </a:rPr>
              <a:t>source</a:t>
            </a:r>
            <a:r>
              <a:rPr sz="2400" spc="-2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nature</a:t>
            </a:r>
            <a:r>
              <a:rPr sz="2400" spc="-2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allows</a:t>
            </a:r>
            <a:r>
              <a:rPr sz="2400" spc="-1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262425"/>
                </a:solidFill>
                <a:latin typeface="Trebuchet MS"/>
                <a:cs typeface="Trebuchet MS"/>
              </a:rPr>
              <a:t>for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	</a:t>
            </a:r>
            <a:r>
              <a:rPr sz="2400" spc="55" dirty="0">
                <a:solidFill>
                  <a:srgbClr val="262425"/>
                </a:solidFill>
                <a:latin typeface="Trebuchet MS"/>
                <a:cs typeface="Trebuchet MS"/>
              </a:rPr>
              <a:t>and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innovation</a:t>
            </a:r>
            <a:r>
              <a:rPr sz="2400" spc="-7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30" dirty="0">
                <a:solidFill>
                  <a:srgbClr val="262425"/>
                </a:solidFill>
                <a:latin typeface="Trebuchet MS"/>
                <a:cs typeface="Trebuchet MS"/>
              </a:rPr>
              <a:t>in</a:t>
            </a:r>
            <a:r>
              <a:rPr sz="2400" spc="-7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fraud</a:t>
            </a:r>
            <a:r>
              <a:rPr sz="2400" spc="-7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62425"/>
                </a:solidFill>
                <a:latin typeface="Trebuchet MS"/>
                <a:cs typeface="Trebuchet MS"/>
              </a:rPr>
              <a:t>detection.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987702" y="1523663"/>
            <a:ext cx="7077075" cy="703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50" spc="-515" dirty="0"/>
              <a:t>R</a:t>
            </a:r>
            <a:r>
              <a:rPr sz="4450" spc="-125" dirty="0"/>
              <a:t> </a:t>
            </a:r>
            <a:r>
              <a:rPr sz="4450" spc="-270" dirty="0"/>
              <a:t>PROGRAMMING</a:t>
            </a:r>
            <a:r>
              <a:rPr sz="4450" spc="-114" dirty="0"/>
              <a:t> </a:t>
            </a:r>
            <a:r>
              <a:rPr sz="4450" spc="-390" dirty="0"/>
              <a:t>BENEFITS</a:t>
            </a:r>
            <a:endParaRPr sz="4450"/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2038985" cy="2094864"/>
          </a:xfrm>
          <a:custGeom>
            <a:avLst/>
            <a:gdLst/>
            <a:ahLst/>
            <a:cxnLst/>
            <a:rect l="l" t="t" r="r" b="b"/>
            <a:pathLst>
              <a:path w="2038985" h="2094864">
                <a:moveTo>
                  <a:pt x="2038956" y="0"/>
                </a:moveTo>
                <a:lnTo>
                  <a:pt x="2025421" y="56350"/>
                </a:lnTo>
                <a:lnTo>
                  <a:pt x="1982952" y="201790"/>
                </a:lnTo>
                <a:lnTo>
                  <a:pt x="1932546" y="344347"/>
                </a:lnTo>
                <a:lnTo>
                  <a:pt x="1874227" y="484022"/>
                </a:lnTo>
                <a:lnTo>
                  <a:pt x="1809432" y="620814"/>
                </a:lnTo>
                <a:lnTo>
                  <a:pt x="1737436" y="753300"/>
                </a:lnTo>
                <a:lnTo>
                  <a:pt x="1658238" y="882180"/>
                </a:lnTo>
                <a:lnTo>
                  <a:pt x="1572551" y="1006729"/>
                </a:lnTo>
                <a:lnTo>
                  <a:pt x="1480400" y="1126972"/>
                </a:lnTo>
                <a:lnTo>
                  <a:pt x="1382483" y="1242161"/>
                </a:lnTo>
                <a:lnTo>
                  <a:pt x="1278089" y="1351610"/>
                </a:lnTo>
                <a:lnTo>
                  <a:pt x="1168647" y="1456004"/>
                </a:lnTo>
                <a:lnTo>
                  <a:pt x="1053449" y="1553921"/>
                </a:lnTo>
                <a:lnTo>
                  <a:pt x="933212" y="1646072"/>
                </a:lnTo>
                <a:lnTo>
                  <a:pt x="808657" y="1731759"/>
                </a:lnTo>
                <a:lnTo>
                  <a:pt x="679777" y="1810956"/>
                </a:lnTo>
                <a:lnTo>
                  <a:pt x="546581" y="1882952"/>
                </a:lnTo>
                <a:lnTo>
                  <a:pt x="410502" y="1948472"/>
                </a:lnTo>
                <a:lnTo>
                  <a:pt x="270827" y="2006066"/>
                </a:lnTo>
                <a:lnTo>
                  <a:pt x="128269" y="2056460"/>
                </a:lnTo>
                <a:lnTo>
                  <a:pt x="0" y="2094566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9359" y="-8958"/>
            <a:ext cx="18307050" cy="2688590"/>
            <a:chOff x="-9359" y="-8958"/>
            <a:chExt cx="18307050" cy="2688590"/>
          </a:xfrm>
        </p:grpSpPr>
        <p:sp>
          <p:nvSpPr>
            <p:cNvPr id="3" name="object 3"/>
            <p:cNvSpPr/>
            <p:nvPr/>
          </p:nvSpPr>
          <p:spPr>
            <a:xfrm>
              <a:off x="15933291" y="0"/>
              <a:ext cx="2355215" cy="2670810"/>
            </a:xfrm>
            <a:custGeom>
              <a:avLst/>
              <a:gdLst/>
              <a:ahLst/>
              <a:cxnLst/>
              <a:rect l="l" t="t" r="r" b="b"/>
              <a:pathLst>
                <a:path w="2355215" h="2670810">
                  <a:moveTo>
                    <a:pt x="0" y="1031697"/>
                  </a:moveTo>
                  <a:lnTo>
                    <a:pt x="2031" y="946238"/>
                  </a:lnTo>
                  <a:lnTo>
                    <a:pt x="8889" y="860082"/>
                  </a:lnTo>
                  <a:lnTo>
                    <a:pt x="19938" y="775322"/>
                  </a:lnTo>
                  <a:lnTo>
                    <a:pt x="35813" y="691235"/>
                  </a:lnTo>
                  <a:lnTo>
                    <a:pt x="55752" y="607847"/>
                  </a:lnTo>
                  <a:lnTo>
                    <a:pt x="79882" y="525144"/>
                  </a:lnTo>
                  <a:lnTo>
                    <a:pt x="108838" y="444512"/>
                  </a:lnTo>
                  <a:lnTo>
                    <a:pt x="141858" y="365251"/>
                  </a:lnTo>
                  <a:lnTo>
                    <a:pt x="178434" y="287375"/>
                  </a:lnTo>
                  <a:lnTo>
                    <a:pt x="219836" y="212267"/>
                  </a:lnTo>
                  <a:lnTo>
                    <a:pt x="264540" y="139204"/>
                  </a:lnTo>
                  <a:lnTo>
                    <a:pt x="312800" y="68224"/>
                  </a:lnTo>
                  <a:lnTo>
                    <a:pt x="365242" y="0"/>
                  </a:lnTo>
                </a:path>
                <a:path w="2355215" h="2670810">
                  <a:moveTo>
                    <a:pt x="2354706" y="2504735"/>
                  </a:moveTo>
                  <a:lnTo>
                    <a:pt x="2305303" y="2528582"/>
                  </a:lnTo>
                  <a:lnTo>
                    <a:pt x="2225928" y="2561666"/>
                  </a:lnTo>
                  <a:lnTo>
                    <a:pt x="2145410" y="2589923"/>
                  </a:lnTo>
                  <a:lnTo>
                    <a:pt x="2062606" y="2614739"/>
                  </a:lnTo>
                  <a:lnTo>
                    <a:pt x="1979294" y="2634716"/>
                  </a:lnTo>
                  <a:lnTo>
                    <a:pt x="1895220" y="2650566"/>
                  </a:lnTo>
                  <a:lnTo>
                    <a:pt x="1809749" y="2661602"/>
                  </a:lnTo>
                  <a:lnTo>
                    <a:pt x="1724278" y="2668485"/>
                  </a:lnTo>
                  <a:lnTo>
                    <a:pt x="1638807" y="2670555"/>
                  </a:lnTo>
                  <a:lnTo>
                    <a:pt x="1638807" y="2669870"/>
                  </a:lnTo>
                  <a:lnTo>
                    <a:pt x="1553336" y="2667799"/>
                  </a:lnTo>
                  <a:lnTo>
                    <a:pt x="1467230" y="2660916"/>
                  </a:lnTo>
                  <a:lnTo>
                    <a:pt x="1382394" y="2649880"/>
                  </a:lnTo>
                  <a:lnTo>
                    <a:pt x="1298320" y="2634030"/>
                  </a:lnTo>
                  <a:lnTo>
                    <a:pt x="1215008" y="2614040"/>
                  </a:lnTo>
                  <a:lnTo>
                    <a:pt x="1132204" y="2589923"/>
                  </a:lnTo>
                  <a:lnTo>
                    <a:pt x="1051686" y="2560980"/>
                  </a:lnTo>
                  <a:lnTo>
                    <a:pt x="972311" y="2528582"/>
                  </a:lnTo>
                  <a:lnTo>
                    <a:pt x="895222" y="2491371"/>
                  </a:lnTo>
                  <a:lnTo>
                    <a:pt x="819403" y="2450706"/>
                  </a:lnTo>
                  <a:lnTo>
                    <a:pt x="746378" y="2405913"/>
                  </a:lnTo>
                  <a:lnTo>
                    <a:pt x="676020" y="2356980"/>
                  </a:lnTo>
                  <a:lnTo>
                    <a:pt x="607821" y="2304605"/>
                  </a:lnTo>
                  <a:lnTo>
                    <a:pt x="542289" y="2249474"/>
                  </a:lnTo>
                  <a:lnTo>
                    <a:pt x="480313" y="2190203"/>
                  </a:lnTo>
                  <a:lnTo>
                    <a:pt x="421004" y="2128176"/>
                  </a:lnTo>
                  <a:lnTo>
                    <a:pt x="365251" y="2062695"/>
                  </a:lnTo>
                  <a:lnTo>
                    <a:pt x="313562" y="1994471"/>
                  </a:lnTo>
                  <a:lnTo>
                    <a:pt x="264540" y="1924176"/>
                  </a:lnTo>
                  <a:lnTo>
                    <a:pt x="219836" y="1851126"/>
                  </a:lnTo>
                  <a:lnTo>
                    <a:pt x="179069" y="1775320"/>
                  </a:lnTo>
                  <a:lnTo>
                    <a:pt x="141858" y="1698129"/>
                  </a:lnTo>
                  <a:lnTo>
                    <a:pt x="108838" y="1618868"/>
                  </a:lnTo>
                  <a:lnTo>
                    <a:pt x="80517" y="1538236"/>
                  </a:lnTo>
                  <a:lnTo>
                    <a:pt x="55752" y="1455534"/>
                  </a:lnTo>
                  <a:lnTo>
                    <a:pt x="35813" y="1372146"/>
                  </a:lnTo>
                  <a:lnTo>
                    <a:pt x="19938" y="1288059"/>
                  </a:lnTo>
                  <a:lnTo>
                    <a:pt x="8889" y="1202613"/>
                  </a:lnTo>
                  <a:lnTo>
                    <a:pt x="2031" y="1117155"/>
                  </a:lnTo>
                  <a:lnTo>
                    <a:pt x="0" y="1031697"/>
                  </a:lnTo>
                </a:path>
              </a:pathLst>
            </a:custGeom>
            <a:ln w="17918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4890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1145502" y="0"/>
                  </a:moveTo>
                  <a:lnTo>
                    <a:pt x="928914" y="0"/>
                  </a:lnTo>
                  <a:lnTo>
                    <a:pt x="875283" y="7569"/>
                  </a:lnTo>
                  <a:lnTo>
                    <a:pt x="821435" y="17221"/>
                  </a:lnTo>
                  <a:lnTo>
                    <a:pt x="768476" y="29629"/>
                  </a:lnTo>
                  <a:lnTo>
                    <a:pt x="716787" y="45478"/>
                  </a:lnTo>
                  <a:lnTo>
                    <a:pt x="665733" y="63398"/>
                  </a:lnTo>
                  <a:lnTo>
                    <a:pt x="615441" y="84073"/>
                  </a:lnTo>
                  <a:lnTo>
                    <a:pt x="566546" y="107505"/>
                  </a:lnTo>
                  <a:lnTo>
                    <a:pt x="518921" y="133692"/>
                  </a:lnTo>
                  <a:lnTo>
                    <a:pt x="472058" y="161950"/>
                  </a:lnTo>
                  <a:lnTo>
                    <a:pt x="427227" y="192277"/>
                  </a:lnTo>
                  <a:lnTo>
                    <a:pt x="384555" y="225348"/>
                  </a:lnTo>
                  <a:lnTo>
                    <a:pt x="343153" y="261188"/>
                  </a:lnTo>
                  <a:lnTo>
                    <a:pt x="303910" y="298411"/>
                  </a:lnTo>
                  <a:lnTo>
                    <a:pt x="266699" y="337692"/>
                  </a:lnTo>
                  <a:lnTo>
                    <a:pt x="230885" y="379044"/>
                  </a:lnTo>
                  <a:lnTo>
                    <a:pt x="197738" y="421766"/>
                  </a:lnTo>
                  <a:lnTo>
                    <a:pt x="167512" y="466572"/>
                  </a:lnTo>
                  <a:lnTo>
                    <a:pt x="139191" y="512737"/>
                  </a:lnTo>
                  <a:lnTo>
                    <a:pt x="113029" y="560984"/>
                  </a:lnTo>
                  <a:lnTo>
                    <a:pt x="89534" y="609917"/>
                  </a:lnTo>
                  <a:lnTo>
                    <a:pt x="68960" y="660222"/>
                  </a:lnTo>
                  <a:lnTo>
                    <a:pt x="51053" y="711225"/>
                  </a:lnTo>
                  <a:lnTo>
                    <a:pt x="35178" y="762914"/>
                  </a:lnTo>
                  <a:lnTo>
                    <a:pt x="22732" y="815974"/>
                  </a:lnTo>
                  <a:lnTo>
                    <a:pt x="13080" y="869734"/>
                  </a:lnTo>
                  <a:lnTo>
                    <a:pt x="5460" y="923493"/>
                  </a:lnTo>
                  <a:lnTo>
                    <a:pt x="1396" y="977252"/>
                  </a:lnTo>
                  <a:lnTo>
                    <a:pt x="0" y="1031697"/>
                  </a:lnTo>
                  <a:lnTo>
                    <a:pt x="1396" y="1086129"/>
                  </a:lnTo>
                  <a:lnTo>
                    <a:pt x="5460" y="1139888"/>
                  </a:lnTo>
                  <a:lnTo>
                    <a:pt x="13080" y="1193647"/>
                  </a:lnTo>
                  <a:lnTo>
                    <a:pt x="22732" y="1247406"/>
                  </a:lnTo>
                  <a:lnTo>
                    <a:pt x="35178" y="1299781"/>
                  </a:lnTo>
                  <a:lnTo>
                    <a:pt x="51053" y="1352156"/>
                  </a:lnTo>
                  <a:lnTo>
                    <a:pt x="68960" y="1403159"/>
                  </a:lnTo>
                  <a:lnTo>
                    <a:pt x="89534" y="1453464"/>
                  </a:lnTo>
                  <a:lnTo>
                    <a:pt x="113029" y="1502397"/>
                  </a:lnTo>
                  <a:lnTo>
                    <a:pt x="139191" y="1549958"/>
                  </a:lnTo>
                  <a:lnTo>
                    <a:pt x="167512" y="1596135"/>
                  </a:lnTo>
                  <a:lnTo>
                    <a:pt x="198500" y="1640928"/>
                  </a:lnTo>
                  <a:lnTo>
                    <a:pt x="231520" y="1684350"/>
                  </a:lnTo>
                  <a:lnTo>
                    <a:pt x="266699" y="1725002"/>
                  </a:lnTo>
                  <a:lnTo>
                    <a:pt x="303910" y="1764982"/>
                  </a:lnTo>
                  <a:lnTo>
                    <a:pt x="343153" y="1802193"/>
                  </a:lnTo>
                  <a:lnTo>
                    <a:pt x="384555" y="1837334"/>
                  </a:lnTo>
                  <a:lnTo>
                    <a:pt x="427989" y="1870430"/>
                  </a:lnTo>
                  <a:lnTo>
                    <a:pt x="472820" y="1900745"/>
                  </a:lnTo>
                  <a:lnTo>
                    <a:pt x="518921" y="1929688"/>
                  </a:lnTo>
                  <a:lnTo>
                    <a:pt x="566546" y="1955190"/>
                  </a:lnTo>
                  <a:lnTo>
                    <a:pt x="615441" y="1978621"/>
                  </a:lnTo>
                  <a:lnTo>
                    <a:pt x="665733" y="1999297"/>
                  </a:lnTo>
                  <a:lnTo>
                    <a:pt x="716787" y="2017217"/>
                  </a:lnTo>
                  <a:lnTo>
                    <a:pt x="769111" y="2033066"/>
                  </a:lnTo>
                  <a:lnTo>
                    <a:pt x="821435" y="2045474"/>
                  </a:lnTo>
                  <a:lnTo>
                    <a:pt x="875283" y="2055126"/>
                  </a:lnTo>
                  <a:lnTo>
                    <a:pt x="929004" y="2062695"/>
                  </a:lnTo>
                  <a:lnTo>
                    <a:pt x="982725" y="2066835"/>
                  </a:lnTo>
                  <a:lnTo>
                    <a:pt x="1037208" y="2068220"/>
                  </a:lnTo>
                  <a:lnTo>
                    <a:pt x="1037208" y="2068906"/>
                  </a:lnTo>
                  <a:lnTo>
                    <a:pt x="1091691" y="2067521"/>
                  </a:lnTo>
                  <a:lnTo>
                    <a:pt x="1145412" y="2063394"/>
                  </a:lnTo>
                  <a:lnTo>
                    <a:pt x="1199133" y="2055812"/>
                  </a:lnTo>
                  <a:lnTo>
                    <a:pt x="1252981" y="2046160"/>
                  </a:lnTo>
                  <a:lnTo>
                    <a:pt x="1305305" y="2033765"/>
                  </a:lnTo>
                  <a:lnTo>
                    <a:pt x="1357629" y="2017902"/>
                  </a:lnTo>
                  <a:lnTo>
                    <a:pt x="1408683" y="1999995"/>
                  </a:lnTo>
                  <a:lnTo>
                    <a:pt x="1458975" y="1979307"/>
                  </a:lnTo>
                  <a:lnTo>
                    <a:pt x="1507870" y="1955876"/>
                  </a:lnTo>
                  <a:lnTo>
                    <a:pt x="1555495" y="1929688"/>
                  </a:lnTo>
                  <a:lnTo>
                    <a:pt x="1601596" y="1901431"/>
                  </a:lnTo>
                  <a:lnTo>
                    <a:pt x="1646427" y="1870430"/>
                  </a:lnTo>
                  <a:lnTo>
                    <a:pt x="1689861" y="1837334"/>
                  </a:lnTo>
                  <a:lnTo>
                    <a:pt x="1730501" y="1802193"/>
                  </a:lnTo>
                  <a:lnTo>
                    <a:pt x="1753107" y="1781166"/>
                  </a:lnTo>
                  <a:lnTo>
                    <a:pt x="1753107" y="281908"/>
                  </a:lnTo>
                  <a:lnTo>
                    <a:pt x="1689861" y="225348"/>
                  </a:lnTo>
                  <a:lnTo>
                    <a:pt x="1647189" y="192277"/>
                  </a:lnTo>
                  <a:lnTo>
                    <a:pt x="1602358" y="161950"/>
                  </a:lnTo>
                  <a:lnTo>
                    <a:pt x="1556130" y="133692"/>
                  </a:lnTo>
                  <a:lnTo>
                    <a:pt x="1507870" y="107505"/>
                  </a:lnTo>
                  <a:lnTo>
                    <a:pt x="1458975" y="84073"/>
                  </a:lnTo>
                  <a:lnTo>
                    <a:pt x="1408683" y="63398"/>
                  </a:lnTo>
                  <a:lnTo>
                    <a:pt x="1357629" y="45478"/>
                  </a:lnTo>
                  <a:lnTo>
                    <a:pt x="1305940" y="29629"/>
                  </a:lnTo>
                  <a:lnTo>
                    <a:pt x="1252981" y="17221"/>
                  </a:lnTo>
                  <a:lnTo>
                    <a:pt x="1199133" y="7569"/>
                  </a:lnTo>
                  <a:lnTo>
                    <a:pt x="1145502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4890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0" y="1031697"/>
                  </a:moveTo>
                  <a:lnTo>
                    <a:pt x="1396" y="977252"/>
                  </a:lnTo>
                  <a:lnTo>
                    <a:pt x="5460" y="923493"/>
                  </a:lnTo>
                  <a:lnTo>
                    <a:pt x="13080" y="869734"/>
                  </a:lnTo>
                  <a:lnTo>
                    <a:pt x="22732" y="815974"/>
                  </a:lnTo>
                  <a:lnTo>
                    <a:pt x="35178" y="762914"/>
                  </a:lnTo>
                  <a:lnTo>
                    <a:pt x="51053" y="711225"/>
                  </a:lnTo>
                  <a:lnTo>
                    <a:pt x="68960" y="660222"/>
                  </a:lnTo>
                  <a:lnTo>
                    <a:pt x="89534" y="609917"/>
                  </a:lnTo>
                  <a:lnTo>
                    <a:pt x="113029" y="560984"/>
                  </a:lnTo>
                  <a:lnTo>
                    <a:pt x="139191" y="512737"/>
                  </a:lnTo>
                  <a:lnTo>
                    <a:pt x="167512" y="466572"/>
                  </a:lnTo>
                  <a:lnTo>
                    <a:pt x="197738" y="421766"/>
                  </a:lnTo>
                  <a:lnTo>
                    <a:pt x="230885" y="379044"/>
                  </a:lnTo>
                  <a:lnTo>
                    <a:pt x="266699" y="337692"/>
                  </a:lnTo>
                  <a:lnTo>
                    <a:pt x="303910" y="298411"/>
                  </a:lnTo>
                  <a:lnTo>
                    <a:pt x="343153" y="261188"/>
                  </a:lnTo>
                  <a:lnTo>
                    <a:pt x="384555" y="225348"/>
                  </a:lnTo>
                  <a:lnTo>
                    <a:pt x="427227" y="192277"/>
                  </a:lnTo>
                  <a:lnTo>
                    <a:pt x="472058" y="161950"/>
                  </a:lnTo>
                  <a:lnTo>
                    <a:pt x="518921" y="133692"/>
                  </a:lnTo>
                  <a:lnTo>
                    <a:pt x="566546" y="107505"/>
                  </a:lnTo>
                  <a:lnTo>
                    <a:pt x="615441" y="84073"/>
                  </a:lnTo>
                  <a:lnTo>
                    <a:pt x="665733" y="63398"/>
                  </a:lnTo>
                  <a:lnTo>
                    <a:pt x="716787" y="45478"/>
                  </a:lnTo>
                  <a:lnTo>
                    <a:pt x="768476" y="29629"/>
                  </a:lnTo>
                  <a:lnTo>
                    <a:pt x="821435" y="17221"/>
                  </a:lnTo>
                  <a:lnTo>
                    <a:pt x="875283" y="7569"/>
                  </a:lnTo>
                  <a:lnTo>
                    <a:pt x="928914" y="0"/>
                  </a:lnTo>
                </a:path>
                <a:path w="1753234" h="2069464">
                  <a:moveTo>
                    <a:pt x="1145502" y="0"/>
                  </a:moveTo>
                  <a:lnTo>
                    <a:pt x="1199133" y="7569"/>
                  </a:lnTo>
                  <a:lnTo>
                    <a:pt x="1252981" y="17221"/>
                  </a:lnTo>
                  <a:lnTo>
                    <a:pt x="1305940" y="29629"/>
                  </a:lnTo>
                  <a:lnTo>
                    <a:pt x="1357629" y="45478"/>
                  </a:lnTo>
                  <a:lnTo>
                    <a:pt x="1408683" y="63398"/>
                  </a:lnTo>
                  <a:lnTo>
                    <a:pt x="1458975" y="84073"/>
                  </a:lnTo>
                  <a:lnTo>
                    <a:pt x="1507870" y="107505"/>
                  </a:lnTo>
                  <a:lnTo>
                    <a:pt x="1556130" y="133692"/>
                  </a:lnTo>
                  <a:lnTo>
                    <a:pt x="1602358" y="161950"/>
                  </a:lnTo>
                  <a:lnTo>
                    <a:pt x="1647189" y="192277"/>
                  </a:lnTo>
                  <a:lnTo>
                    <a:pt x="1689861" y="225348"/>
                  </a:lnTo>
                  <a:lnTo>
                    <a:pt x="1731263" y="261188"/>
                  </a:lnTo>
                  <a:lnTo>
                    <a:pt x="1753107" y="281908"/>
                  </a:lnTo>
                </a:path>
                <a:path w="1753234" h="2069464">
                  <a:moveTo>
                    <a:pt x="1753107" y="1781166"/>
                  </a:moveTo>
                  <a:lnTo>
                    <a:pt x="1689861" y="1837334"/>
                  </a:lnTo>
                  <a:lnTo>
                    <a:pt x="1646427" y="1870430"/>
                  </a:lnTo>
                  <a:lnTo>
                    <a:pt x="1601596" y="1901431"/>
                  </a:lnTo>
                  <a:lnTo>
                    <a:pt x="1555495" y="1929688"/>
                  </a:lnTo>
                  <a:lnTo>
                    <a:pt x="1507870" y="1955876"/>
                  </a:lnTo>
                  <a:lnTo>
                    <a:pt x="1458975" y="1979307"/>
                  </a:lnTo>
                  <a:lnTo>
                    <a:pt x="1408683" y="1999995"/>
                  </a:lnTo>
                  <a:lnTo>
                    <a:pt x="1357629" y="2017902"/>
                  </a:lnTo>
                  <a:lnTo>
                    <a:pt x="1305305" y="2033765"/>
                  </a:lnTo>
                  <a:lnTo>
                    <a:pt x="1252981" y="2046160"/>
                  </a:lnTo>
                  <a:lnTo>
                    <a:pt x="1199133" y="2055812"/>
                  </a:lnTo>
                  <a:lnTo>
                    <a:pt x="1145412" y="2063394"/>
                  </a:lnTo>
                  <a:lnTo>
                    <a:pt x="1091691" y="2067521"/>
                  </a:lnTo>
                  <a:lnTo>
                    <a:pt x="1037208" y="2068906"/>
                  </a:lnTo>
                  <a:lnTo>
                    <a:pt x="1037208" y="2068220"/>
                  </a:lnTo>
                  <a:lnTo>
                    <a:pt x="982725" y="2066835"/>
                  </a:lnTo>
                  <a:lnTo>
                    <a:pt x="929004" y="2062695"/>
                  </a:lnTo>
                  <a:lnTo>
                    <a:pt x="875283" y="2055126"/>
                  </a:lnTo>
                  <a:lnTo>
                    <a:pt x="821435" y="2045474"/>
                  </a:lnTo>
                  <a:lnTo>
                    <a:pt x="769111" y="2033066"/>
                  </a:lnTo>
                  <a:lnTo>
                    <a:pt x="716787" y="2017217"/>
                  </a:lnTo>
                  <a:lnTo>
                    <a:pt x="665733" y="1999297"/>
                  </a:lnTo>
                  <a:lnTo>
                    <a:pt x="615441" y="1978621"/>
                  </a:lnTo>
                  <a:lnTo>
                    <a:pt x="566546" y="1955190"/>
                  </a:lnTo>
                  <a:lnTo>
                    <a:pt x="518921" y="1929688"/>
                  </a:lnTo>
                  <a:lnTo>
                    <a:pt x="472820" y="1900745"/>
                  </a:lnTo>
                  <a:lnTo>
                    <a:pt x="427989" y="1870430"/>
                  </a:lnTo>
                  <a:lnTo>
                    <a:pt x="384555" y="1837334"/>
                  </a:lnTo>
                  <a:lnTo>
                    <a:pt x="343153" y="1802193"/>
                  </a:lnTo>
                  <a:lnTo>
                    <a:pt x="303910" y="1764982"/>
                  </a:lnTo>
                  <a:lnTo>
                    <a:pt x="266699" y="1725002"/>
                  </a:lnTo>
                  <a:lnTo>
                    <a:pt x="231520" y="1684350"/>
                  </a:lnTo>
                  <a:lnTo>
                    <a:pt x="198500" y="1640928"/>
                  </a:lnTo>
                  <a:lnTo>
                    <a:pt x="167512" y="1596135"/>
                  </a:lnTo>
                  <a:lnTo>
                    <a:pt x="139191" y="1549958"/>
                  </a:lnTo>
                  <a:lnTo>
                    <a:pt x="113029" y="1502397"/>
                  </a:lnTo>
                  <a:lnTo>
                    <a:pt x="89534" y="1453464"/>
                  </a:lnTo>
                  <a:lnTo>
                    <a:pt x="68960" y="1403159"/>
                  </a:lnTo>
                  <a:lnTo>
                    <a:pt x="51053" y="1352156"/>
                  </a:lnTo>
                  <a:lnTo>
                    <a:pt x="35178" y="1299781"/>
                  </a:lnTo>
                  <a:lnTo>
                    <a:pt x="22732" y="1247406"/>
                  </a:lnTo>
                  <a:lnTo>
                    <a:pt x="13080" y="1193647"/>
                  </a:lnTo>
                  <a:lnTo>
                    <a:pt x="5460" y="1139888"/>
                  </a:lnTo>
                  <a:lnTo>
                    <a:pt x="1396" y="1086129"/>
                  </a:lnTo>
                  <a:lnTo>
                    <a:pt x="0" y="103169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534890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0" y="1031697"/>
                  </a:moveTo>
                  <a:lnTo>
                    <a:pt x="1396" y="977252"/>
                  </a:lnTo>
                  <a:lnTo>
                    <a:pt x="5460" y="923493"/>
                  </a:lnTo>
                  <a:lnTo>
                    <a:pt x="13080" y="869734"/>
                  </a:lnTo>
                  <a:lnTo>
                    <a:pt x="22732" y="815974"/>
                  </a:lnTo>
                  <a:lnTo>
                    <a:pt x="35178" y="762914"/>
                  </a:lnTo>
                  <a:lnTo>
                    <a:pt x="51053" y="711225"/>
                  </a:lnTo>
                  <a:lnTo>
                    <a:pt x="68960" y="660222"/>
                  </a:lnTo>
                  <a:lnTo>
                    <a:pt x="89534" y="609917"/>
                  </a:lnTo>
                  <a:lnTo>
                    <a:pt x="113029" y="560984"/>
                  </a:lnTo>
                  <a:lnTo>
                    <a:pt x="139191" y="512737"/>
                  </a:lnTo>
                  <a:lnTo>
                    <a:pt x="167512" y="466572"/>
                  </a:lnTo>
                  <a:lnTo>
                    <a:pt x="197738" y="421766"/>
                  </a:lnTo>
                  <a:lnTo>
                    <a:pt x="230885" y="379044"/>
                  </a:lnTo>
                  <a:lnTo>
                    <a:pt x="266699" y="337692"/>
                  </a:lnTo>
                  <a:lnTo>
                    <a:pt x="303910" y="298411"/>
                  </a:lnTo>
                  <a:lnTo>
                    <a:pt x="343153" y="261188"/>
                  </a:lnTo>
                  <a:lnTo>
                    <a:pt x="384555" y="225348"/>
                  </a:lnTo>
                  <a:lnTo>
                    <a:pt x="427227" y="192277"/>
                  </a:lnTo>
                  <a:lnTo>
                    <a:pt x="472058" y="161950"/>
                  </a:lnTo>
                  <a:lnTo>
                    <a:pt x="518921" y="133692"/>
                  </a:lnTo>
                  <a:lnTo>
                    <a:pt x="566546" y="107505"/>
                  </a:lnTo>
                  <a:lnTo>
                    <a:pt x="615441" y="84073"/>
                  </a:lnTo>
                  <a:lnTo>
                    <a:pt x="665733" y="63398"/>
                  </a:lnTo>
                  <a:lnTo>
                    <a:pt x="716787" y="45478"/>
                  </a:lnTo>
                  <a:lnTo>
                    <a:pt x="768476" y="29629"/>
                  </a:lnTo>
                  <a:lnTo>
                    <a:pt x="821435" y="17221"/>
                  </a:lnTo>
                  <a:lnTo>
                    <a:pt x="875283" y="7569"/>
                  </a:lnTo>
                  <a:lnTo>
                    <a:pt x="928914" y="0"/>
                  </a:lnTo>
                </a:path>
                <a:path w="1753234" h="2069464">
                  <a:moveTo>
                    <a:pt x="1145502" y="0"/>
                  </a:moveTo>
                  <a:lnTo>
                    <a:pt x="1199133" y="7569"/>
                  </a:lnTo>
                  <a:lnTo>
                    <a:pt x="1252981" y="17221"/>
                  </a:lnTo>
                  <a:lnTo>
                    <a:pt x="1305940" y="29629"/>
                  </a:lnTo>
                  <a:lnTo>
                    <a:pt x="1357629" y="45478"/>
                  </a:lnTo>
                  <a:lnTo>
                    <a:pt x="1408683" y="63398"/>
                  </a:lnTo>
                  <a:lnTo>
                    <a:pt x="1458975" y="84073"/>
                  </a:lnTo>
                  <a:lnTo>
                    <a:pt x="1507870" y="107505"/>
                  </a:lnTo>
                  <a:lnTo>
                    <a:pt x="1556130" y="133692"/>
                  </a:lnTo>
                  <a:lnTo>
                    <a:pt x="1602358" y="161950"/>
                  </a:lnTo>
                  <a:lnTo>
                    <a:pt x="1647189" y="192277"/>
                  </a:lnTo>
                  <a:lnTo>
                    <a:pt x="1689861" y="225348"/>
                  </a:lnTo>
                  <a:lnTo>
                    <a:pt x="1731263" y="261188"/>
                  </a:lnTo>
                  <a:lnTo>
                    <a:pt x="1753107" y="281908"/>
                  </a:lnTo>
                </a:path>
                <a:path w="1753234" h="2069464">
                  <a:moveTo>
                    <a:pt x="1753107" y="1781166"/>
                  </a:moveTo>
                  <a:lnTo>
                    <a:pt x="1689861" y="1837334"/>
                  </a:lnTo>
                  <a:lnTo>
                    <a:pt x="1646427" y="1870430"/>
                  </a:lnTo>
                  <a:lnTo>
                    <a:pt x="1601596" y="1901431"/>
                  </a:lnTo>
                  <a:lnTo>
                    <a:pt x="1555495" y="1929688"/>
                  </a:lnTo>
                  <a:lnTo>
                    <a:pt x="1507870" y="1955876"/>
                  </a:lnTo>
                  <a:lnTo>
                    <a:pt x="1458975" y="1979307"/>
                  </a:lnTo>
                  <a:lnTo>
                    <a:pt x="1408683" y="1999995"/>
                  </a:lnTo>
                  <a:lnTo>
                    <a:pt x="1357629" y="2017902"/>
                  </a:lnTo>
                  <a:lnTo>
                    <a:pt x="1305305" y="2033765"/>
                  </a:lnTo>
                  <a:lnTo>
                    <a:pt x="1252981" y="2046160"/>
                  </a:lnTo>
                  <a:lnTo>
                    <a:pt x="1199133" y="2055812"/>
                  </a:lnTo>
                  <a:lnTo>
                    <a:pt x="1145412" y="2063394"/>
                  </a:lnTo>
                  <a:lnTo>
                    <a:pt x="1091691" y="2067521"/>
                  </a:lnTo>
                  <a:lnTo>
                    <a:pt x="1037208" y="2068906"/>
                  </a:lnTo>
                  <a:lnTo>
                    <a:pt x="1037208" y="2068220"/>
                  </a:lnTo>
                  <a:lnTo>
                    <a:pt x="982725" y="2066835"/>
                  </a:lnTo>
                  <a:lnTo>
                    <a:pt x="929004" y="2062695"/>
                  </a:lnTo>
                  <a:lnTo>
                    <a:pt x="875283" y="2055126"/>
                  </a:lnTo>
                  <a:lnTo>
                    <a:pt x="821435" y="2045474"/>
                  </a:lnTo>
                  <a:lnTo>
                    <a:pt x="769111" y="2033066"/>
                  </a:lnTo>
                  <a:lnTo>
                    <a:pt x="716787" y="2017217"/>
                  </a:lnTo>
                  <a:lnTo>
                    <a:pt x="665733" y="1999297"/>
                  </a:lnTo>
                  <a:lnTo>
                    <a:pt x="615441" y="1978621"/>
                  </a:lnTo>
                  <a:lnTo>
                    <a:pt x="566546" y="1955190"/>
                  </a:lnTo>
                  <a:lnTo>
                    <a:pt x="518921" y="1929688"/>
                  </a:lnTo>
                  <a:lnTo>
                    <a:pt x="472820" y="1900745"/>
                  </a:lnTo>
                  <a:lnTo>
                    <a:pt x="427989" y="1870430"/>
                  </a:lnTo>
                  <a:lnTo>
                    <a:pt x="384555" y="1837334"/>
                  </a:lnTo>
                  <a:lnTo>
                    <a:pt x="343153" y="1802193"/>
                  </a:lnTo>
                  <a:lnTo>
                    <a:pt x="303910" y="1764982"/>
                  </a:lnTo>
                  <a:lnTo>
                    <a:pt x="266699" y="1725002"/>
                  </a:lnTo>
                  <a:lnTo>
                    <a:pt x="231520" y="1684350"/>
                  </a:lnTo>
                  <a:lnTo>
                    <a:pt x="198500" y="1640928"/>
                  </a:lnTo>
                  <a:lnTo>
                    <a:pt x="167512" y="1596135"/>
                  </a:lnTo>
                  <a:lnTo>
                    <a:pt x="139191" y="1549958"/>
                  </a:lnTo>
                  <a:lnTo>
                    <a:pt x="113029" y="1502397"/>
                  </a:lnTo>
                  <a:lnTo>
                    <a:pt x="89534" y="1453464"/>
                  </a:lnTo>
                  <a:lnTo>
                    <a:pt x="68960" y="1403159"/>
                  </a:lnTo>
                  <a:lnTo>
                    <a:pt x="51053" y="1352156"/>
                  </a:lnTo>
                  <a:lnTo>
                    <a:pt x="35178" y="1299781"/>
                  </a:lnTo>
                  <a:lnTo>
                    <a:pt x="22732" y="1247406"/>
                  </a:lnTo>
                  <a:lnTo>
                    <a:pt x="13080" y="1193647"/>
                  </a:lnTo>
                  <a:lnTo>
                    <a:pt x="5460" y="1139888"/>
                  </a:lnTo>
                  <a:lnTo>
                    <a:pt x="1396" y="1086129"/>
                  </a:lnTo>
                  <a:lnTo>
                    <a:pt x="0" y="1031697"/>
                  </a:lnTo>
                </a:path>
              </a:pathLst>
            </a:custGeom>
            <a:ln w="17918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38436" y="2276672"/>
            <a:ext cx="11913870" cy="6692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65"/>
              </a:spcBef>
            </a:pPr>
            <a:r>
              <a:rPr sz="2100" spc="60" dirty="0">
                <a:solidFill>
                  <a:srgbClr val="262425"/>
                </a:solidFill>
                <a:latin typeface="Trebuchet MS"/>
                <a:cs typeface="Trebuchet MS"/>
              </a:rPr>
              <a:t>The</a:t>
            </a:r>
            <a:r>
              <a:rPr sz="2100" spc="-6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62425"/>
                </a:solidFill>
                <a:latin typeface="Trebuchet MS"/>
                <a:cs typeface="Trebuchet MS"/>
              </a:rPr>
              <a:t>future</a:t>
            </a:r>
            <a:r>
              <a:rPr sz="2100" spc="-6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262425"/>
                </a:solidFill>
                <a:latin typeface="Trebuchet MS"/>
                <a:cs typeface="Trebuchet MS"/>
              </a:rPr>
              <a:t>of</a:t>
            </a:r>
            <a:r>
              <a:rPr sz="2100" spc="-11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62425"/>
                </a:solidFill>
                <a:latin typeface="Trebuchet MS"/>
                <a:cs typeface="Trebuchet MS"/>
              </a:rPr>
              <a:t>credit</a:t>
            </a:r>
            <a:r>
              <a:rPr sz="2100" spc="-6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262425"/>
                </a:solidFill>
                <a:latin typeface="Trebuchet MS"/>
                <a:cs typeface="Trebuchet MS"/>
              </a:rPr>
              <a:t>card</a:t>
            </a:r>
            <a:r>
              <a:rPr sz="2100" spc="-6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262425"/>
                </a:solidFill>
                <a:latin typeface="Trebuchet MS"/>
                <a:cs typeface="Trebuchet MS"/>
              </a:rPr>
              <a:t>fraud</a:t>
            </a:r>
            <a:r>
              <a:rPr sz="2100" spc="-6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262425"/>
                </a:solidFill>
                <a:latin typeface="Trebuchet MS"/>
                <a:cs typeface="Trebuchet MS"/>
              </a:rPr>
              <a:t>detection</a:t>
            </a:r>
            <a:r>
              <a:rPr sz="2100" spc="-6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262425"/>
                </a:solidFill>
                <a:latin typeface="Trebuchet MS"/>
                <a:cs typeface="Trebuchet MS"/>
              </a:rPr>
              <a:t>lies</a:t>
            </a:r>
            <a:r>
              <a:rPr sz="2100" spc="-6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262425"/>
                </a:solidFill>
                <a:latin typeface="Trebuchet MS"/>
                <a:cs typeface="Trebuchet MS"/>
              </a:rPr>
              <a:t>in</a:t>
            </a:r>
            <a:r>
              <a:rPr sz="2100" spc="-6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b="1" dirty="0">
                <a:solidFill>
                  <a:srgbClr val="262425"/>
                </a:solidFill>
                <a:latin typeface="Trebuchet MS"/>
                <a:cs typeface="Trebuchet MS"/>
              </a:rPr>
              <a:t>predictive</a:t>
            </a:r>
            <a:r>
              <a:rPr sz="2100" b="1" spc="-9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b="1" spc="75" dirty="0">
                <a:solidFill>
                  <a:srgbClr val="262425"/>
                </a:solidFill>
                <a:latin typeface="Trebuchet MS"/>
                <a:cs typeface="Trebuchet MS"/>
              </a:rPr>
              <a:t>modeling</a:t>
            </a:r>
            <a:r>
              <a:rPr sz="2100" b="1" spc="-6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sz="2100" spc="-6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b="1" dirty="0">
                <a:solidFill>
                  <a:srgbClr val="262425"/>
                </a:solidFill>
                <a:latin typeface="Trebuchet MS"/>
                <a:cs typeface="Trebuchet MS"/>
              </a:rPr>
              <a:t>real-time</a:t>
            </a:r>
            <a:r>
              <a:rPr sz="2100" b="1" spc="-9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b="1" spc="-10" dirty="0">
                <a:solidFill>
                  <a:srgbClr val="262425"/>
                </a:solidFill>
                <a:latin typeface="Trebuchet MS"/>
                <a:cs typeface="Trebuchet MS"/>
              </a:rPr>
              <a:t>monitoring</a:t>
            </a:r>
            <a:r>
              <a:rPr sz="2100" spc="-10" dirty="0">
                <a:solidFill>
                  <a:srgbClr val="262425"/>
                </a:solidFill>
                <a:latin typeface="Trebuchet MS"/>
                <a:cs typeface="Trebuchet MS"/>
              </a:rPr>
              <a:t>.</a:t>
            </a:r>
            <a:r>
              <a:rPr sz="2100" spc="-6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262425"/>
                </a:solidFill>
                <a:latin typeface="Trebuchet MS"/>
                <a:cs typeface="Trebuchet MS"/>
              </a:rPr>
              <a:t>R </a:t>
            </a:r>
            <a:r>
              <a:rPr sz="2100" spc="70" dirty="0">
                <a:solidFill>
                  <a:srgbClr val="262425"/>
                </a:solidFill>
                <a:latin typeface="Trebuchet MS"/>
                <a:cs typeface="Trebuchet MS"/>
              </a:rPr>
              <a:t>programming</a:t>
            </a:r>
            <a:r>
              <a:rPr sz="2100" spc="-3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262425"/>
                </a:solidFill>
                <a:latin typeface="Trebuchet MS"/>
                <a:cs typeface="Trebuchet MS"/>
              </a:rPr>
              <a:t>can</a:t>
            </a:r>
            <a:r>
              <a:rPr sz="2100" spc="-3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262425"/>
                </a:solidFill>
                <a:latin typeface="Trebuchet MS"/>
                <a:cs typeface="Trebuchet MS"/>
              </a:rPr>
              <a:t>play</a:t>
            </a:r>
            <a:r>
              <a:rPr sz="2100" spc="-9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262425"/>
                </a:solidFill>
                <a:latin typeface="Trebuchet MS"/>
                <a:cs typeface="Trebuchet MS"/>
              </a:rPr>
              <a:t>a</a:t>
            </a:r>
            <a:r>
              <a:rPr sz="2100" spc="-3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262425"/>
                </a:solidFill>
                <a:latin typeface="Trebuchet MS"/>
                <a:cs typeface="Trebuchet MS"/>
              </a:rPr>
              <a:t>key</a:t>
            </a:r>
            <a:r>
              <a:rPr sz="2100" spc="-9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262425"/>
                </a:solidFill>
                <a:latin typeface="Trebuchet MS"/>
                <a:cs typeface="Trebuchet MS"/>
              </a:rPr>
              <a:t>role</a:t>
            </a:r>
            <a:r>
              <a:rPr sz="2100" spc="-3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262425"/>
                </a:solidFill>
                <a:latin typeface="Trebuchet MS"/>
                <a:cs typeface="Trebuchet MS"/>
              </a:rPr>
              <a:t>in</a:t>
            </a:r>
            <a:r>
              <a:rPr sz="2100" spc="-3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262425"/>
                </a:solidFill>
                <a:latin typeface="Trebuchet MS"/>
                <a:cs typeface="Trebuchet MS"/>
              </a:rPr>
              <a:t>developing</a:t>
            </a:r>
            <a:r>
              <a:rPr sz="2100" spc="-3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b="1" dirty="0">
                <a:solidFill>
                  <a:srgbClr val="262425"/>
                </a:solidFill>
                <a:latin typeface="Trebuchet MS"/>
                <a:cs typeface="Trebuchet MS"/>
              </a:rPr>
              <a:t>adaptive</a:t>
            </a:r>
            <a:r>
              <a:rPr sz="2100" b="1" spc="-3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sz="2100" spc="-3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262425"/>
                </a:solidFill>
                <a:latin typeface="Trebuchet MS"/>
                <a:cs typeface="Trebuchet MS"/>
              </a:rPr>
              <a:t>proactive</a:t>
            </a:r>
            <a:r>
              <a:rPr sz="2100" spc="-3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262425"/>
                </a:solidFill>
                <a:latin typeface="Trebuchet MS"/>
                <a:cs typeface="Trebuchet MS"/>
              </a:rPr>
              <a:t>fraud</a:t>
            </a:r>
            <a:r>
              <a:rPr sz="2100" spc="-3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262425"/>
                </a:solidFill>
                <a:latin typeface="Trebuchet MS"/>
                <a:cs typeface="Trebuchet MS"/>
              </a:rPr>
              <a:t>detection</a:t>
            </a:r>
            <a:r>
              <a:rPr sz="2100" spc="-3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62425"/>
                </a:solidFill>
                <a:latin typeface="Trebuchet MS"/>
                <a:cs typeface="Trebuchet MS"/>
              </a:rPr>
              <a:t>systems.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</a:pPr>
            <a:r>
              <a:rPr spc="-395" dirty="0"/>
              <a:t>FUTURE</a:t>
            </a:r>
            <a:r>
              <a:rPr spc="-120" dirty="0"/>
              <a:t> </a:t>
            </a:r>
            <a:r>
              <a:rPr spc="-345" dirty="0"/>
              <a:t>INSIGHTS</a:t>
            </a: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9359" y="5943623"/>
            <a:ext cx="18306719" cy="43433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39303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2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0010" y="1027741"/>
            <a:ext cx="8247989" cy="82296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073230" y="8575040"/>
            <a:ext cx="3442970" cy="1721485"/>
            <a:chOff x="6073230" y="8575040"/>
            <a:chExt cx="3442970" cy="1721485"/>
          </a:xfrm>
        </p:grpSpPr>
        <p:sp>
          <p:nvSpPr>
            <p:cNvPr id="5" name="object 5"/>
            <p:cNvSpPr/>
            <p:nvPr/>
          </p:nvSpPr>
          <p:spPr>
            <a:xfrm>
              <a:off x="6082590" y="8584399"/>
              <a:ext cx="3423920" cy="1703070"/>
            </a:xfrm>
            <a:custGeom>
              <a:avLst/>
              <a:gdLst/>
              <a:ahLst/>
              <a:cxnLst/>
              <a:rect l="l" t="t" r="r" b="b"/>
              <a:pathLst>
                <a:path w="3423920" h="1703070">
                  <a:moveTo>
                    <a:pt x="0" y="1702598"/>
                  </a:moveTo>
                  <a:lnTo>
                    <a:pt x="1928" y="1622846"/>
                  </a:lnTo>
                  <a:lnTo>
                    <a:pt x="9129" y="1532849"/>
                  </a:lnTo>
                  <a:lnTo>
                    <a:pt x="20648" y="1444292"/>
                  </a:lnTo>
                  <a:lnTo>
                    <a:pt x="37209" y="1356453"/>
                  </a:lnTo>
                  <a:lnTo>
                    <a:pt x="58087" y="1269334"/>
                  </a:lnTo>
                  <a:lnTo>
                    <a:pt x="83284" y="1182935"/>
                  </a:lnTo>
                  <a:lnTo>
                    <a:pt x="113523" y="1098698"/>
                  </a:lnTo>
                  <a:lnTo>
                    <a:pt x="148092" y="1015894"/>
                  </a:lnTo>
                  <a:lnTo>
                    <a:pt x="186243" y="934540"/>
                  </a:lnTo>
                  <a:lnTo>
                    <a:pt x="229449" y="856058"/>
                  </a:lnTo>
                  <a:lnTo>
                    <a:pt x="276248" y="779739"/>
                  </a:lnTo>
                  <a:lnTo>
                    <a:pt x="326642" y="705584"/>
                  </a:lnTo>
                  <a:lnTo>
                    <a:pt x="381366" y="634305"/>
                  </a:lnTo>
                  <a:lnTo>
                    <a:pt x="439684" y="566623"/>
                  </a:lnTo>
                  <a:lnTo>
                    <a:pt x="501597" y="501822"/>
                  </a:lnTo>
                  <a:lnTo>
                    <a:pt x="566405" y="439902"/>
                  </a:lnTo>
                  <a:lnTo>
                    <a:pt x="634083" y="381584"/>
                  </a:lnTo>
                  <a:lnTo>
                    <a:pt x="705356" y="326859"/>
                  </a:lnTo>
                  <a:lnTo>
                    <a:pt x="779511" y="276466"/>
                  </a:lnTo>
                  <a:lnTo>
                    <a:pt x="855838" y="229666"/>
                  </a:lnTo>
                  <a:lnTo>
                    <a:pt x="934324" y="186474"/>
                  </a:lnTo>
                  <a:lnTo>
                    <a:pt x="1015667" y="148310"/>
                  </a:lnTo>
                  <a:lnTo>
                    <a:pt x="1098471" y="113753"/>
                  </a:lnTo>
                  <a:lnTo>
                    <a:pt x="1182710" y="83515"/>
                  </a:lnTo>
                  <a:lnTo>
                    <a:pt x="1269109" y="58305"/>
                  </a:lnTo>
                  <a:lnTo>
                    <a:pt x="1356231" y="37426"/>
                  </a:lnTo>
                  <a:lnTo>
                    <a:pt x="1444064" y="20866"/>
                  </a:lnTo>
                  <a:lnTo>
                    <a:pt x="1532621" y="9347"/>
                  </a:lnTo>
                  <a:lnTo>
                    <a:pt x="1622626" y="2146"/>
                  </a:lnTo>
                  <a:lnTo>
                    <a:pt x="1711907" y="0"/>
                  </a:lnTo>
                  <a:lnTo>
                    <a:pt x="1801188" y="2146"/>
                  </a:lnTo>
                  <a:lnTo>
                    <a:pt x="1891180" y="9347"/>
                  </a:lnTo>
                  <a:lnTo>
                    <a:pt x="1979737" y="20866"/>
                  </a:lnTo>
                  <a:lnTo>
                    <a:pt x="2067583" y="37426"/>
                  </a:lnTo>
                  <a:lnTo>
                    <a:pt x="2154692" y="58305"/>
                  </a:lnTo>
                  <a:lnTo>
                    <a:pt x="2241103" y="83515"/>
                  </a:lnTo>
                  <a:lnTo>
                    <a:pt x="2325329" y="113753"/>
                  </a:lnTo>
                  <a:lnTo>
                    <a:pt x="2408133" y="148310"/>
                  </a:lnTo>
                  <a:lnTo>
                    <a:pt x="2489490" y="186474"/>
                  </a:lnTo>
                  <a:lnTo>
                    <a:pt x="2567963" y="229666"/>
                  </a:lnTo>
                  <a:lnTo>
                    <a:pt x="2644290" y="276466"/>
                  </a:lnTo>
                  <a:lnTo>
                    <a:pt x="2718445" y="326859"/>
                  </a:lnTo>
                  <a:lnTo>
                    <a:pt x="2789730" y="381584"/>
                  </a:lnTo>
                  <a:lnTo>
                    <a:pt x="2857409" y="439902"/>
                  </a:lnTo>
                  <a:lnTo>
                    <a:pt x="2922204" y="501822"/>
                  </a:lnTo>
                  <a:lnTo>
                    <a:pt x="2984129" y="566623"/>
                  </a:lnTo>
                  <a:lnTo>
                    <a:pt x="3042448" y="634305"/>
                  </a:lnTo>
                  <a:lnTo>
                    <a:pt x="3097159" y="705584"/>
                  </a:lnTo>
                  <a:lnTo>
                    <a:pt x="3147565" y="779739"/>
                  </a:lnTo>
                  <a:lnTo>
                    <a:pt x="3194365" y="856058"/>
                  </a:lnTo>
                  <a:lnTo>
                    <a:pt x="3237558" y="934540"/>
                  </a:lnTo>
                  <a:lnTo>
                    <a:pt x="3275721" y="1015894"/>
                  </a:lnTo>
                  <a:lnTo>
                    <a:pt x="3310278" y="1098698"/>
                  </a:lnTo>
                  <a:lnTo>
                    <a:pt x="3340517" y="1182935"/>
                  </a:lnTo>
                  <a:lnTo>
                    <a:pt x="3365713" y="1269334"/>
                  </a:lnTo>
                  <a:lnTo>
                    <a:pt x="3386592" y="1356453"/>
                  </a:lnTo>
                  <a:lnTo>
                    <a:pt x="3403153" y="1444292"/>
                  </a:lnTo>
                  <a:lnTo>
                    <a:pt x="3414672" y="1532849"/>
                  </a:lnTo>
                  <a:lnTo>
                    <a:pt x="3421885" y="1622846"/>
                  </a:lnTo>
                  <a:lnTo>
                    <a:pt x="3423814" y="1702598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1083346" y="0"/>
                  </a:moveTo>
                  <a:lnTo>
                    <a:pt x="1026463" y="1438"/>
                  </a:lnTo>
                  <a:lnTo>
                    <a:pt x="970304" y="5760"/>
                  </a:lnTo>
                  <a:lnTo>
                    <a:pt x="914144" y="13677"/>
                  </a:lnTo>
                  <a:lnTo>
                    <a:pt x="857985" y="23759"/>
                  </a:lnTo>
                  <a:lnTo>
                    <a:pt x="802549" y="36716"/>
                  </a:lnTo>
                  <a:lnTo>
                    <a:pt x="748549" y="53276"/>
                  </a:lnTo>
                  <a:lnTo>
                    <a:pt x="695272" y="71998"/>
                  </a:lnTo>
                  <a:lnTo>
                    <a:pt x="642707" y="93598"/>
                  </a:lnTo>
                  <a:lnTo>
                    <a:pt x="591590" y="118075"/>
                  </a:lnTo>
                  <a:lnTo>
                    <a:pt x="541907" y="145435"/>
                  </a:lnTo>
                  <a:lnTo>
                    <a:pt x="492949" y="174957"/>
                  </a:lnTo>
                  <a:lnTo>
                    <a:pt x="446149" y="206634"/>
                  </a:lnTo>
                  <a:lnTo>
                    <a:pt x="401509" y="241195"/>
                  </a:lnTo>
                  <a:lnTo>
                    <a:pt x="358316" y="278636"/>
                  </a:lnTo>
                  <a:lnTo>
                    <a:pt x="317282" y="317515"/>
                  </a:lnTo>
                  <a:lnTo>
                    <a:pt x="278395" y="358552"/>
                  </a:lnTo>
                  <a:lnTo>
                    <a:pt x="240955" y="401751"/>
                  </a:lnTo>
                  <a:lnTo>
                    <a:pt x="206399" y="446391"/>
                  </a:lnTo>
                  <a:lnTo>
                    <a:pt x="174725" y="493191"/>
                  </a:lnTo>
                  <a:lnTo>
                    <a:pt x="145197" y="541432"/>
                  </a:lnTo>
                  <a:lnTo>
                    <a:pt x="117842" y="591830"/>
                  </a:lnTo>
                  <a:lnTo>
                    <a:pt x="93356" y="642947"/>
                  </a:lnTo>
                  <a:lnTo>
                    <a:pt x="71766" y="695509"/>
                  </a:lnTo>
                  <a:lnTo>
                    <a:pt x="53033" y="748789"/>
                  </a:lnTo>
                  <a:lnTo>
                    <a:pt x="36473" y="802784"/>
                  </a:lnTo>
                  <a:lnTo>
                    <a:pt x="23519" y="858227"/>
                  </a:lnTo>
                  <a:lnTo>
                    <a:pt x="13435" y="914385"/>
                  </a:lnTo>
                  <a:lnTo>
                    <a:pt x="5523" y="970543"/>
                  </a:lnTo>
                  <a:lnTo>
                    <a:pt x="1205" y="1026701"/>
                  </a:lnTo>
                  <a:lnTo>
                    <a:pt x="0" y="1074053"/>
                  </a:lnTo>
                  <a:lnTo>
                    <a:pt x="2166682" y="1074053"/>
                  </a:lnTo>
                  <a:lnTo>
                    <a:pt x="2165488" y="1026701"/>
                  </a:lnTo>
                  <a:lnTo>
                    <a:pt x="2161170" y="970543"/>
                  </a:lnTo>
                  <a:lnTo>
                    <a:pt x="2153245" y="914385"/>
                  </a:lnTo>
                  <a:lnTo>
                    <a:pt x="2143174" y="858227"/>
                  </a:lnTo>
                  <a:lnTo>
                    <a:pt x="2130207" y="802784"/>
                  </a:lnTo>
                  <a:lnTo>
                    <a:pt x="2113646" y="748789"/>
                  </a:lnTo>
                  <a:lnTo>
                    <a:pt x="2094927" y="695509"/>
                  </a:lnTo>
                  <a:lnTo>
                    <a:pt x="2073324" y="642947"/>
                  </a:lnTo>
                  <a:lnTo>
                    <a:pt x="2048851" y="591830"/>
                  </a:lnTo>
                  <a:lnTo>
                    <a:pt x="2021483" y="542151"/>
                  </a:lnTo>
                  <a:lnTo>
                    <a:pt x="1991968" y="493191"/>
                  </a:lnTo>
                  <a:lnTo>
                    <a:pt x="1960294" y="446391"/>
                  </a:lnTo>
                  <a:lnTo>
                    <a:pt x="1925737" y="401751"/>
                  </a:lnTo>
                  <a:lnTo>
                    <a:pt x="1888285" y="358552"/>
                  </a:lnTo>
                  <a:lnTo>
                    <a:pt x="1849410" y="317515"/>
                  </a:lnTo>
                  <a:lnTo>
                    <a:pt x="1808377" y="278636"/>
                  </a:lnTo>
                  <a:lnTo>
                    <a:pt x="1765171" y="241195"/>
                  </a:lnTo>
                  <a:lnTo>
                    <a:pt x="1720531" y="206634"/>
                  </a:lnTo>
                  <a:lnTo>
                    <a:pt x="1673731" y="174957"/>
                  </a:lnTo>
                  <a:lnTo>
                    <a:pt x="1625497" y="145435"/>
                  </a:lnTo>
                  <a:lnTo>
                    <a:pt x="1575103" y="118075"/>
                  </a:lnTo>
                  <a:lnTo>
                    <a:pt x="1523973" y="93598"/>
                  </a:lnTo>
                  <a:lnTo>
                    <a:pt x="1471420" y="71998"/>
                  </a:lnTo>
                  <a:lnTo>
                    <a:pt x="1418144" y="53276"/>
                  </a:lnTo>
                  <a:lnTo>
                    <a:pt x="1364143" y="36716"/>
                  </a:lnTo>
                  <a:lnTo>
                    <a:pt x="1308695" y="23759"/>
                  </a:lnTo>
                  <a:lnTo>
                    <a:pt x="1252548" y="13677"/>
                  </a:lnTo>
                  <a:lnTo>
                    <a:pt x="1196376" y="5760"/>
                  </a:lnTo>
                  <a:lnTo>
                    <a:pt x="1140217" y="1438"/>
                  </a:lnTo>
                  <a:lnTo>
                    <a:pt x="1083346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0" y="1074053"/>
                  </a:moveTo>
                  <a:lnTo>
                    <a:pt x="1205" y="1026701"/>
                  </a:lnTo>
                  <a:lnTo>
                    <a:pt x="5523" y="970543"/>
                  </a:lnTo>
                  <a:lnTo>
                    <a:pt x="13435" y="914385"/>
                  </a:lnTo>
                  <a:lnTo>
                    <a:pt x="23519" y="858227"/>
                  </a:lnTo>
                  <a:lnTo>
                    <a:pt x="36473" y="802784"/>
                  </a:lnTo>
                  <a:lnTo>
                    <a:pt x="53033" y="748789"/>
                  </a:lnTo>
                  <a:lnTo>
                    <a:pt x="71766" y="695509"/>
                  </a:lnTo>
                  <a:lnTo>
                    <a:pt x="93356" y="642947"/>
                  </a:lnTo>
                  <a:lnTo>
                    <a:pt x="117842" y="591830"/>
                  </a:lnTo>
                  <a:lnTo>
                    <a:pt x="145197" y="541432"/>
                  </a:lnTo>
                  <a:lnTo>
                    <a:pt x="174725" y="493191"/>
                  </a:lnTo>
                  <a:lnTo>
                    <a:pt x="206399" y="446391"/>
                  </a:lnTo>
                  <a:lnTo>
                    <a:pt x="240955" y="401751"/>
                  </a:lnTo>
                  <a:lnTo>
                    <a:pt x="278395" y="358552"/>
                  </a:lnTo>
                  <a:lnTo>
                    <a:pt x="317282" y="317515"/>
                  </a:lnTo>
                  <a:lnTo>
                    <a:pt x="358316" y="278636"/>
                  </a:lnTo>
                  <a:lnTo>
                    <a:pt x="401509" y="241195"/>
                  </a:lnTo>
                  <a:lnTo>
                    <a:pt x="446149" y="206634"/>
                  </a:lnTo>
                  <a:lnTo>
                    <a:pt x="492949" y="174957"/>
                  </a:lnTo>
                  <a:lnTo>
                    <a:pt x="541907" y="145435"/>
                  </a:lnTo>
                  <a:lnTo>
                    <a:pt x="591590" y="118075"/>
                  </a:lnTo>
                  <a:lnTo>
                    <a:pt x="642707" y="93598"/>
                  </a:lnTo>
                  <a:lnTo>
                    <a:pt x="695272" y="71998"/>
                  </a:lnTo>
                  <a:lnTo>
                    <a:pt x="748549" y="53276"/>
                  </a:lnTo>
                  <a:lnTo>
                    <a:pt x="802549" y="36716"/>
                  </a:lnTo>
                  <a:lnTo>
                    <a:pt x="857985" y="23759"/>
                  </a:lnTo>
                  <a:lnTo>
                    <a:pt x="914144" y="13677"/>
                  </a:lnTo>
                  <a:lnTo>
                    <a:pt x="970304" y="5760"/>
                  </a:lnTo>
                  <a:lnTo>
                    <a:pt x="1026463" y="1438"/>
                  </a:lnTo>
                  <a:lnTo>
                    <a:pt x="1083346" y="0"/>
                  </a:lnTo>
                  <a:lnTo>
                    <a:pt x="1140217" y="1438"/>
                  </a:lnTo>
                  <a:lnTo>
                    <a:pt x="1196376" y="5760"/>
                  </a:lnTo>
                  <a:lnTo>
                    <a:pt x="1252548" y="13677"/>
                  </a:lnTo>
                  <a:lnTo>
                    <a:pt x="1308695" y="23759"/>
                  </a:lnTo>
                  <a:lnTo>
                    <a:pt x="1364143" y="36716"/>
                  </a:lnTo>
                  <a:lnTo>
                    <a:pt x="1418144" y="53276"/>
                  </a:lnTo>
                  <a:lnTo>
                    <a:pt x="1471420" y="71998"/>
                  </a:lnTo>
                  <a:lnTo>
                    <a:pt x="1523973" y="93598"/>
                  </a:lnTo>
                  <a:lnTo>
                    <a:pt x="1575103" y="118075"/>
                  </a:lnTo>
                  <a:lnTo>
                    <a:pt x="1625497" y="145435"/>
                  </a:lnTo>
                  <a:lnTo>
                    <a:pt x="1673731" y="174957"/>
                  </a:lnTo>
                  <a:lnTo>
                    <a:pt x="1720531" y="206634"/>
                  </a:lnTo>
                  <a:lnTo>
                    <a:pt x="1765171" y="241195"/>
                  </a:lnTo>
                  <a:lnTo>
                    <a:pt x="1808377" y="278636"/>
                  </a:lnTo>
                  <a:lnTo>
                    <a:pt x="1849410" y="317515"/>
                  </a:lnTo>
                  <a:lnTo>
                    <a:pt x="1888285" y="358552"/>
                  </a:lnTo>
                  <a:lnTo>
                    <a:pt x="1925737" y="401751"/>
                  </a:lnTo>
                  <a:lnTo>
                    <a:pt x="1960294" y="446391"/>
                  </a:lnTo>
                  <a:lnTo>
                    <a:pt x="1991968" y="493191"/>
                  </a:lnTo>
                  <a:lnTo>
                    <a:pt x="2021483" y="542151"/>
                  </a:lnTo>
                  <a:lnTo>
                    <a:pt x="2048851" y="591830"/>
                  </a:lnTo>
                  <a:lnTo>
                    <a:pt x="2073324" y="642947"/>
                  </a:lnTo>
                  <a:lnTo>
                    <a:pt x="2094927" y="695509"/>
                  </a:lnTo>
                  <a:lnTo>
                    <a:pt x="2113646" y="748789"/>
                  </a:lnTo>
                  <a:lnTo>
                    <a:pt x="2130207" y="802784"/>
                  </a:lnTo>
                  <a:lnTo>
                    <a:pt x="2143174" y="858227"/>
                  </a:lnTo>
                  <a:lnTo>
                    <a:pt x="2153245" y="914385"/>
                  </a:lnTo>
                  <a:lnTo>
                    <a:pt x="2161170" y="970543"/>
                  </a:lnTo>
                  <a:lnTo>
                    <a:pt x="2165488" y="1026701"/>
                  </a:lnTo>
                  <a:lnTo>
                    <a:pt x="2166682" y="107405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0" y="1074053"/>
                  </a:moveTo>
                  <a:lnTo>
                    <a:pt x="1205" y="1026701"/>
                  </a:lnTo>
                  <a:lnTo>
                    <a:pt x="5523" y="970543"/>
                  </a:lnTo>
                  <a:lnTo>
                    <a:pt x="13435" y="914385"/>
                  </a:lnTo>
                  <a:lnTo>
                    <a:pt x="23519" y="858227"/>
                  </a:lnTo>
                  <a:lnTo>
                    <a:pt x="36473" y="802784"/>
                  </a:lnTo>
                  <a:lnTo>
                    <a:pt x="53033" y="748789"/>
                  </a:lnTo>
                  <a:lnTo>
                    <a:pt x="71766" y="695509"/>
                  </a:lnTo>
                  <a:lnTo>
                    <a:pt x="93356" y="642947"/>
                  </a:lnTo>
                  <a:lnTo>
                    <a:pt x="117842" y="591830"/>
                  </a:lnTo>
                  <a:lnTo>
                    <a:pt x="145197" y="541432"/>
                  </a:lnTo>
                  <a:lnTo>
                    <a:pt x="174725" y="493191"/>
                  </a:lnTo>
                  <a:lnTo>
                    <a:pt x="206399" y="446391"/>
                  </a:lnTo>
                  <a:lnTo>
                    <a:pt x="240955" y="401751"/>
                  </a:lnTo>
                  <a:lnTo>
                    <a:pt x="278395" y="358552"/>
                  </a:lnTo>
                  <a:lnTo>
                    <a:pt x="317282" y="317515"/>
                  </a:lnTo>
                  <a:lnTo>
                    <a:pt x="358316" y="278636"/>
                  </a:lnTo>
                  <a:lnTo>
                    <a:pt x="401509" y="241195"/>
                  </a:lnTo>
                  <a:lnTo>
                    <a:pt x="446149" y="206634"/>
                  </a:lnTo>
                  <a:lnTo>
                    <a:pt x="492949" y="174957"/>
                  </a:lnTo>
                  <a:lnTo>
                    <a:pt x="541907" y="145435"/>
                  </a:lnTo>
                  <a:lnTo>
                    <a:pt x="591590" y="118075"/>
                  </a:lnTo>
                  <a:lnTo>
                    <a:pt x="642707" y="93598"/>
                  </a:lnTo>
                  <a:lnTo>
                    <a:pt x="695272" y="71998"/>
                  </a:lnTo>
                  <a:lnTo>
                    <a:pt x="748549" y="53276"/>
                  </a:lnTo>
                  <a:lnTo>
                    <a:pt x="802549" y="36716"/>
                  </a:lnTo>
                  <a:lnTo>
                    <a:pt x="857985" y="23759"/>
                  </a:lnTo>
                  <a:lnTo>
                    <a:pt x="914144" y="13677"/>
                  </a:lnTo>
                  <a:lnTo>
                    <a:pt x="970304" y="5760"/>
                  </a:lnTo>
                  <a:lnTo>
                    <a:pt x="1026463" y="1438"/>
                  </a:lnTo>
                  <a:lnTo>
                    <a:pt x="1083346" y="0"/>
                  </a:lnTo>
                  <a:lnTo>
                    <a:pt x="1140217" y="1438"/>
                  </a:lnTo>
                  <a:lnTo>
                    <a:pt x="1196376" y="5760"/>
                  </a:lnTo>
                  <a:lnTo>
                    <a:pt x="1252548" y="13677"/>
                  </a:lnTo>
                  <a:lnTo>
                    <a:pt x="1308695" y="23759"/>
                  </a:lnTo>
                  <a:lnTo>
                    <a:pt x="1364143" y="36716"/>
                  </a:lnTo>
                  <a:lnTo>
                    <a:pt x="1418144" y="53276"/>
                  </a:lnTo>
                  <a:lnTo>
                    <a:pt x="1471420" y="71998"/>
                  </a:lnTo>
                  <a:lnTo>
                    <a:pt x="1523973" y="93598"/>
                  </a:lnTo>
                  <a:lnTo>
                    <a:pt x="1575103" y="118075"/>
                  </a:lnTo>
                  <a:lnTo>
                    <a:pt x="1625497" y="145435"/>
                  </a:lnTo>
                  <a:lnTo>
                    <a:pt x="1673731" y="174957"/>
                  </a:lnTo>
                  <a:lnTo>
                    <a:pt x="1720531" y="206634"/>
                  </a:lnTo>
                  <a:lnTo>
                    <a:pt x="1765171" y="241195"/>
                  </a:lnTo>
                  <a:lnTo>
                    <a:pt x="1808377" y="278636"/>
                  </a:lnTo>
                  <a:lnTo>
                    <a:pt x="1849410" y="317515"/>
                  </a:lnTo>
                  <a:lnTo>
                    <a:pt x="1888285" y="358552"/>
                  </a:lnTo>
                  <a:lnTo>
                    <a:pt x="1925737" y="401751"/>
                  </a:lnTo>
                  <a:lnTo>
                    <a:pt x="1960294" y="446391"/>
                  </a:lnTo>
                  <a:lnTo>
                    <a:pt x="1991968" y="493191"/>
                  </a:lnTo>
                  <a:lnTo>
                    <a:pt x="2021483" y="542151"/>
                  </a:lnTo>
                  <a:lnTo>
                    <a:pt x="2048851" y="591830"/>
                  </a:lnTo>
                  <a:lnTo>
                    <a:pt x="2073324" y="642947"/>
                  </a:lnTo>
                  <a:lnTo>
                    <a:pt x="2094927" y="695509"/>
                  </a:lnTo>
                  <a:lnTo>
                    <a:pt x="2113646" y="748789"/>
                  </a:lnTo>
                  <a:lnTo>
                    <a:pt x="2130207" y="802784"/>
                  </a:lnTo>
                  <a:lnTo>
                    <a:pt x="2143174" y="858227"/>
                  </a:lnTo>
                  <a:lnTo>
                    <a:pt x="2153245" y="914385"/>
                  </a:lnTo>
                  <a:lnTo>
                    <a:pt x="2161170" y="970543"/>
                  </a:lnTo>
                  <a:lnTo>
                    <a:pt x="2165488" y="1026701"/>
                  </a:lnTo>
                  <a:lnTo>
                    <a:pt x="2166682" y="1074053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87712" y="2911608"/>
            <a:ext cx="6247130" cy="1848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sz="2400" spc="120" dirty="0">
                <a:solidFill>
                  <a:srgbClr val="262425"/>
                </a:solidFill>
                <a:latin typeface="Trebuchet MS"/>
                <a:cs typeface="Trebuchet MS"/>
              </a:rPr>
              <a:t>Case</a:t>
            </a:r>
            <a:r>
              <a:rPr sz="2400" spc="1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262425"/>
                </a:solidFill>
                <a:latin typeface="Trebuchet MS"/>
                <a:cs typeface="Trebuchet MS"/>
              </a:rPr>
              <a:t>studies</a:t>
            </a:r>
            <a:r>
              <a:rPr sz="2400" spc="2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demonstrate</a:t>
            </a:r>
            <a:r>
              <a:rPr sz="2400" spc="2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the</a:t>
            </a:r>
            <a:r>
              <a:rPr sz="2400" spc="2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62425"/>
                </a:solidFill>
                <a:latin typeface="Trebuchet MS"/>
                <a:cs typeface="Trebuchet MS"/>
              </a:rPr>
              <a:t>effectiveness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of</a:t>
            </a:r>
            <a:r>
              <a:rPr sz="2400" spc="-12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rgbClr val="262425"/>
                </a:solidFill>
                <a:latin typeface="Trebuchet MS"/>
                <a:cs typeface="Trebuchet MS"/>
              </a:rPr>
              <a:t>R</a:t>
            </a:r>
            <a:r>
              <a:rPr sz="2400" spc="-7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262425"/>
                </a:solidFill>
                <a:latin typeface="Trebuchet MS"/>
                <a:cs typeface="Trebuchet MS"/>
              </a:rPr>
              <a:t>programming</a:t>
            </a:r>
            <a:r>
              <a:rPr sz="2400" spc="-7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262425"/>
                </a:solidFill>
                <a:latin typeface="Trebuchet MS"/>
                <a:cs typeface="Trebuchet MS"/>
              </a:rPr>
              <a:t>in</a:t>
            </a:r>
            <a:r>
              <a:rPr sz="2400" spc="-7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262425"/>
                </a:solidFill>
                <a:latin typeface="Trebuchet MS"/>
                <a:cs typeface="Trebuchet MS"/>
              </a:rPr>
              <a:t>identifying</a:t>
            </a:r>
            <a:r>
              <a:rPr sz="2400" b="1" spc="-7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262425"/>
                </a:solidFill>
                <a:latin typeface="Trebuchet MS"/>
                <a:cs typeface="Trebuchet MS"/>
              </a:rPr>
              <a:t>and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preventing</a:t>
            </a:r>
            <a:r>
              <a:rPr sz="2400" spc="9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fraudulent</a:t>
            </a:r>
            <a:r>
              <a:rPr sz="2400" spc="10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262425"/>
                </a:solidFill>
                <a:latin typeface="Trebuchet MS"/>
                <a:cs typeface="Trebuchet MS"/>
              </a:rPr>
              <a:t>activities.</a:t>
            </a:r>
            <a:r>
              <a:rPr sz="2400" spc="10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Real-</a:t>
            </a:r>
            <a:r>
              <a:rPr sz="2400" spc="-10" dirty="0">
                <a:solidFill>
                  <a:srgbClr val="262425"/>
                </a:solidFill>
                <a:latin typeface="Trebuchet MS"/>
                <a:cs typeface="Trebuchet MS"/>
              </a:rPr>
              <a:t>world </a:t>
            </a:r>
            <a:r>
              <a:rPr sz="2400" spc="70" dirty="0">
                <a:solidFill>
                  <a:srgbClr val="262425"/>
                </a:solidFill>
                <a:latin typeface="Trebuchet MS"/>
                <a:cs typeface="Trebuchet MS"/>
              </a:rPr>
              <a:t>examples</a:t>
            </a:r>
            <a:r>
              <a:rPr sz="2400" spc="-6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highlight</a:t>
            </a:r>
            <a:r>
              <a:rPr sz="2400" spc="-6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the</a:t>
            </a:r>
            <a:r>
              <a:rPr sz="2400" spc="-5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b="1" spc="50" dirty="0">
                <a:solidFill>
                  <a:srgbClr val="262425"/>
                </a:solidFill>
                <a:latin typeface="Trebuchet MS"/>
                <a:cs typeface="Trebuchet MS"/>
              </a:rPr>
              <a:t>impact</a:t>
            </a:r>
            <a:r>
              <a:rPr sz="2400" b="1" spc="-6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of</a:t>
            </a:r>
            <a:r>
              <a:rPr sz="2400" spc="-114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262425"/>
                </a:solidFill>
                <a:latin typeface="Trebuchet MS"/>
                <a:cs typeface="Trebuchet MS"/>
              </a:rPr>
              <a:t>enhanced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fraud</a:t>
            </a:r>
            <a:r>
              <a:rPr sz="2400" spc="-6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62425"/>
                </a:solidFill>
                <a:latin typeface="Trebuchet MS"/>
                <a:cs typeface="Trebuchet MS"/>
              </a:rPr>
              <a:t>detection</a:t>
            </a:r>
            <a:r>
              <a:rPr sz="2400" spc="-6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100" dirty="0">
                <a:solidFill>
                  <a:srgbClr val="262425"/>
                </a:solidFill>
                <a:latin typeface="Trebuchet MS"/>
                <a:cs typeface="Trebuchet MS"/>
              </a:rPr>
              <a:t>on</a:t>
            </a:r>
            <a:r>
              <a:rPr sz="2400" spc="-6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30" dirty="0">
                <a:solidFill>
                  <a:srgbClr val="262425"/>
                </a:solidFill>
                <a:latin typeface="Trebuchet MS"/>
                <a:cs typeface="Trebuchet MS"/>
              </a:rPr>
              <a:t>financial</a:t>
            </a:r>
            <a:r>
              <a:rPr sz="2400" spc="-13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62425"/>
                </a:solidFill>
                <a:latin typeface="Trebuchet MS"/>
                <a:cs typeface="Trebuchet MS"/>
              </a:rPr>
              <a:t>institutions.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87712" y="1523663"/>
            <a:ext cx="418592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95" dirty="0"/>
              <a:t>CASE</a:t>
            </a:r>
            <a:r>
              <a:rPr spc="-135" dirty="0"/>
              <a:t> </a:t>
            </a:r>
            <a:r>
              <a:rPr spc="-440" dirty="0"/>
              <a:t>STUDIES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2038985" cy="2094864"/>
          </a:xfrm>
          <a:custGeom>
            <a:avLst/>
            <a:gdLst/>
            <a:ahLst/>
            <a:cxnLst/>
            <a:rect l="l" t="t" r="r" b="b"/>
            <a:pathLst>
              <a:path w="2038985" h="2094864">
                <a:moveTo>
                  <a:pt x="2038956" y="0"/>
                </a:moveTo>
                <a:lnTo>
                  <a:pt x="2025421" y="56350"/>
                </a:lnTo>
                <a:lnTo>
                  <a:pt x="1982952" y="201790"/>
                </a:lnTo>
                <a:lnTo>
                  <a:pt x="1932546" y="344347"/>
                </a:lnTo>
                <a:lnTo>
                  <a:pt x="1874227" y="484022"/>
                </a:lnTo>
                <a:lnTo>
                  <a:pt x="1809432" y="620814"/>
                </a:lnTo>
                <a:lnTo>
                  <a:pt x="1737436" y="753300"/>
                </a:lnTo>
                <a:lnTo>
                  <a:pt x="1658238" y="882180"/>
                </a:lnTo>
                <a:lnTo>
                  <a:pt x="1572551" y="1006729"/>
                </a:lnTo>
                <a:lnTo>
                  <a:pt x="1480400" y="1126972"/>
                </a:lnTo>
                <a:lnTo>
                  <a:pt x="1382483" y="1242161"/>
                </a:lnTo>
                <a:lnTo>
                  <a:pt x="1278089" y="1351610"/>
                </a:lnTo>
                <a:lnTo>
                  <a:pt x="1168647" y="1456004"/>
                </a:lnTo>
                <a:lnTo>
                  <a:pt x="1053449" y="1553921"/>
                </a:lnTo>
                <a:lnTo>
                  <a:pt x="933212" y="1646072"/>
                </a:lnTo>
                <a:lnTo>
                  <a:pt x="808657" y="1731759"/>
                </a:lnTo>
                <a:lnTo>
                  <a:pt x="679777" y="1810956"/>
                </a:lnTo>
                <a:lnTo>
                  <a:pt x="546581" y="1882952"/>
                </a:lnTo>
                <a:lnTo>
                  <a:pt x="410502" y="1948472"/>
                </a:lnTo>
                <a:lnTo>
                  <a:pt x="270827" y="2006066"/>
                </a:lnTo>
                <a:lnTo>
                  <a:pt x="128269" y="2056460"/>
                </a:lnTo>
                <a:lnTo>
                  <a:pt x="0" y="2094566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9359" y="-8958"/>
            <a:ext cx="18307050" cy="2688590"/>
            <a:chOff x="-9359" y="-8958"/>
            <a:chExt cx="18307050" cy="2688590"/>
          </a:xfrm>
        </p:grpSpPr>
        <p:sp>
          <p:nvSpPr>
            <p:cNvPr id="3" name="object 3"/>
            <p:cNvSpPr/>
            <p:nvPr/>
          </p:nvSpPr>
          <p:spPr>
            <a:xfrm>
              <a:off x="15933291" y="0"/>
              <a:ext cx="2355215" cy="2670810"/>
            </a:xfrm>
            <a:custGeom>
              <a:avLst/>
              <a:gdLst/>
              <a:ahLst/>
              <a:cxnLst/>
              <a:rect l="l" t="t" r="r" b="b"/>
              <a:pathLst>
                <a:path w="2355215" h="2670810">
                  <a:moveTo>
                    <a:pt x="0" y="1031697"/>
                  </a:moveTo>
                  <a:lnTo>
                    <a:pt x="2031" y="946238"/>
                  </a:lnTo>
                  <a:lnTo>
                    <a:pt x="8889" y="860082"/>
                  </a:lnTo>
                  <a:lnTo>
                    <a:pt x="19938" y="775322"/>
                  </a:lnTo>
                  <a:lnTo>
                    <a:pt x="35813" y="691235"/>
                  </a:lnTo>
                  <a:lnTo>
                    <a:pt x="55752" y="607847"/>
                  </a:lnTo>
                  <a:lnTo>
                    <a:pt x="79882" y="525144"/>
                  </a:lnTo>
                  <a:lnTo>
                    <a:pt x="108838" y="444512"/>
                  </a:lnTo>
                  <a:lnTo>
                    <a:pt x="141858" y="365251"/>
                  </a:lnTo>
                  <a:lnTo>
                    <a:pt x="178434" y="287375"/>
                  </a:lnTo>
                  <a:lnTo>
                    <a:pt x="219836" y="212267"/>
                  </a:lnTo>
                  <a:lnTo>
                    <a:pt x="264540" y="139204"/>
                  </a:lnTo>
                  <a:lnTo>
                    <a:pt x="312800" y="68224"/>
                  </a:lnTo>
                  <a:lnTo>
                    <a:pt x="365242" y="0"/>
                  </a:lnTo>
                </a:path>
                <a:path w="2355215" h="2670810">
                  <a:moveTo>
                    <a:pt x="2354706" y="2504735"/>
                  </a:moveTo>
                  <a:lnTo>
                    <a:pt x="2305303" y="2528582"/>
                  </a:lnTo>
                  <a:lnTo>
                    <a:pt x="2225928" y="2561666"/>
                  </a:lnTo>
                  <a:lnTo>
                    <a:pt x="2145410" y="2589923"/>
                  </a:lnTo>
                  <a:lnTo>
                    <a:pt x="2062606" y="2614739"/>
                  </a:lnTo>
                  <a:lnTo>
                    <a:pt x="1979294" y="2634716"/>
                  </a:lnTo>
                  <a:lnTo>
                    <a:pt x="1895220" y="2650566"/>
                  </a:lnTo>
                  <a:lnTo>
                    <a:pt x="1809749" y="2661602"/>
                  </a:lnTo>
                  <a:lnTo>
                    <a:pt x="1724278" y="2668485"/>
                  </a:lnTo>
                  <a:lnTo>
                    <a:pt x="1638807" y="2670555"/>
                  </a:lnTo>
                  <a:lnTo>
                    <a:pt x="1638807" y="2669870"/>
                  </a:lnTo>
                  <a:lnTo>
                    <a:pt x="1553336" y="2667799"/>
                  </a:lnTo>
                  <a:lnTo>
                    <a:pt x="1467230" y="2660916"/>
                  </a:lnTo>
                  <a:lnTo>
                    <a:pt x="1382394" y="2649880"/>
                  </a:lnTo>
                  <a:lnTo>
                    <a:pt x="1298320" y="2634030"/>
                  </a:lnTo>
                  <a:lnTo>
                    <a:pt x="1215008" y="2614040"/>
                  </a:lnTo>
                  <a:lnTo>
                    <a:pt x="1132204" y="2589923"/>
                  </a:lnTo>
                  <a:lnTo>
                    <a:pt x="1051686" y="2560980"/>
                  </a:lnTo>
                  <a:lnTo>
                    <a:pt x="972311" y="2528582"/>
                  </a:lnTo>
                  <a:lnTo>
                    <a:pt x="895222" y="2491371"/>
                  </a:lnTo>
                  <a:lnTo>
                    <a:pt x="819403" y="2450706"/>
                  </a:lnTo>
                  <a:lnTo>
                    <a:pt x="746378" y="2405913"/>
                  </a:lnTo>
                  <a:lnTo>
                    <a:pt x="676020" y="2356980"/>
                  </a:lnTo>
                  <a:lnTo>
                    <a:pt x="607821" y="2304605"/>
                  </a:lnTo>
                  <a:lnTo>
                    <a:pt x="542289" y="2249474"/>
                  </a:lnTo>
                  <a:lnTo>
                    <a:pt x="480313" y="2190203"/>
                  </a:lnTo>
                  <a:lnTo>
                    <a:pt x="421004" y="2128176"/>
                  </a:lnTo>
                  <a:lnTo>
                    <a:pt x="365251" y="2062695"/>
                  </a:lnTo>
                  <a:lnTo>
                    <a:pt x="313562" y="1994471"/>
                  </a:lnTo>
                  <a:lnTo>
                    <a:pt x="264540" y="1924176"/>
                  </a:lnTo>
                  <a:lnTo>
                    <a:pt x="219836" y="1851126"/>
                  </a:lnTo>
                  <a:lnTo>
                    <a:pt x="179069" y="1775320"/>
                  </a:lnTo>
                  <a:lnTo>
                    <a:pt x="141858" y="1698129"/>
                  </a:lnTo>
                  <a:lnTo>
                    <a:pt x="108838" y="1618868"/>
                  </a:lnTo>
                  <a:lnTo>
                    <a:pt x="80517" y="1538236"/>
                  </a:lnTo>
                  <a:lnTo>
                    <a:pt x="55752" y="1455534"/>
                  </a:lnTo>
                  <a:lnTo>
                    <a:pt x="35813" y="1372146"/>
                  </a:lnTo>
                  <a:lnTo>
                    <a:pt x="19938" y="1288059"/>
                  </a:lnTo>
                  <a:lnTo>
                    <a:pt x="8889" y="1202613"/>
                  </a:lnTo>
                  <a:lnTo>
                    <a:pt x="2031" y="1117155"/>
                  </a:lnTo>
                  <a:lnTo>
                    <a:pt x="0" y="1031697"/>
                  </a:lnTo>
                </a:path>
              </a:pathLst>
            </a:custGeom>
            <a:ln w="17918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4890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1145502" y="0"/>
                  </a:moveTo>
                  <a:lnTo>
                    <a:pt x="928914" y="0"/>
                  </a:lnTo>
                  <a:lnTo>
                    <a:pt x="875283" y="7569"/>
                  </a:lnTo>
                  <a:lnTo>
                    <a:pt x="821435" y="17221"/>
                  </a:lnTo>
                  <a:lnTo>
                    <a:pt x="768476" y="29629"/>
                  </a:lnTo>
                  <a:lnTo>
                    <a:pt x="716787" y="45478"/>
                  </a:lnTo>
                  <a:lnTo>
                    <a:pt x="665733" y="63398"/>
                  </a:lnTo>
                  <a:lnTo>
                    <a:pt x="615441" y="84073"/>
                  </a:lnTo>
                  <a:lnTo>
                    <a:pt x="566546" y="107505"/>
                  </a:lnTo>
                  <a:lnTo>
                    <a:pt x="518921" y="133692"/>
                  </a:lnTo>
                  <a:lnTo>
                    <a:pt x="472058" y="161950"/>
                  </a:lnTo>
                  <a:lnTo>
                    <a:pt x="427227" y="192277"/>
                  </a:lnTo>
                  <a:lnTo>
                    <a:pt x="384555" y="225348"/>
                  </a:lnTo>
                  <a:lnTo>
                    <a:pt x="343153" y="261188"/>
                  </a:lnTo>
                  <a:lnTo>
                    <a:pt x="303910" y="298411"/>
                  </a:lnTo>
                  <a:lnTo>
                    <a:pt x="266699" y="337692"/>
                  </a:lnTo>
                  <a:lnTo>
                    <a:pt x="230885" y="379044"/>
                  </a:lnTo>
                  <a:lnTo>
                    <a:pt x="197738" y="421766"/>
                  </a:lnTo>
                  <a:lnTo>
                    <a:pt x="167512" y="466572"/>
                  </a:lnTo>
                  <a:lnTo>
                    <a:pt x="139191" y="512737"/>
                  </a:lnTo>
                  <a:lnTo>
                    <a:pt x="113029" y="560984"/>
                  </a:lnTo>
                  <a:lnTo>
                    <a:pt x="89534" y="609917"/>
                  </a:lnTo>
                  <a:lnTo>
                    <a:pt x="68960" y="660222"/>
                  </a:lnTo>
                  <a:lnTo>
                    <a:pt x="51053" y="711225"/>
                  </a:lnTo>
                  <a:lnTo>
                    <a:pt x="35178" y="762914"/>
                  </a:lnTo>
                  <a:lnTo>
                    <a:pt x="22732" y="815974"/>
                  </a:lnTo>
                  <a:lnTo>
                    <a:pt x="13080" y="869734"/>
                  </a:lnTo>
                  <a:lnTo>
                    <a:pt x="5460" y="923493"/>
                  </a:lnTo>
                  <a:lnTo>
                    <a:pt x="1396" y="977252"/>
                  </a:lnTo>
                  <a:lnTo>
                    <a:pt x="0" y="1031697"/>
                  </a:lnTo>
                  <a:lnTo>
                    <a:pt x="1396" y="1086129"/>
                  </a:lnTo>
                  <a:lnTo>
                    <a:pt x="5460" y="1139888"/>
                  </a:lnTo>
                  <a:lnTo>
                    <a:pt x="13080" y="1193647"/>
                  </a:lnTo>
                  <a:lnTo>
                    <a:pt x="22732" y="1247406"/>
                  </a:lnTo>
                  <a:lnTo>
                    <a:pt x="35178" y="1299781"/>
                  </a:lnTo>
                  <a:lnTo>
                    <a:pt x="51053" y="1352156"/>
                  </a:lnTo>
                  <a:lnTo>
                    <a:pt x="68960" y="1403159"/>
                  </a:lnTo>
                  <a:lnTo>
                    <a:pt x="89534" y="1453464"/>
                  </a:lnTo>
                  <a:lnTo>
                    <a:pt x="113029" y="1502397"/>
                  </a:lnTo>
                  <a:lnTo>
                    <a:pt x="139191" y="1549958"/>
                  </a:lnTo>
                  <a:lnTo>
                    <a:pt x="167512" y="1596135"/>
                  </a:lnTo>
                  <a:lnTo>
                    <a:pt x="198500" y="1640928"/>
                  </a:lnTo>
                  <a:lnTo>
                    <a:pt x="231520" y="1684350"/>
                  </a:lnTo>
                  <a:lnTo>
                    <a:pt x="266699" y="1725002"/>
                  </a:lnTo>
                  <a:lnTo>
                    <a:pt x="303910" y="1764982"/>
                  </a:lnTo>
                  <a:lnTo>
                    <a:pt x="343153" y="1802193"/>
                  </a:lnTo>
                  <a:lnTo>
                    <a:pt x="384555" y="1837334"/>
                  </a:lnTo>
                  <a:lnTo>
                    <a:pt x="427989" y="1870430"/>
                  </a:lnTo>
                  <a:lnTo>
                    <a:pt x="472820" y="1900745"/>
                  </a:lnTo>
                  <a:lnTo>
                    <a:pt x="518921" y="1929688"/>
                  </a:lnTo>
                  <a:lnTo>
                    <a:pt x="566546" y="1955190"/>
                  </a:lnTo>
                  <a:lnTo>
                    <a:pt x="615441" y="1978621"/>
                  </a:lnTo>
                  <a:lnTo>
                    <a:pt x="665733" y="1999297"/>
                  </a:lnTo>
                  <a:lnTo>
                    <a:pt x="716787" y="2017217"/>
                  </a:lnTo>
                  <a:lnTo>
                    <a:pt x="769111" y="2033066"/>
                  </a:lnTo>
                  <a:lnTo>
                    <a:pt x="821435" y="2045474"/>
                  </a:lnTo>
                  <a:lnTo>
                    <a:pt x="875283" y="2055126"/>
                  </a:lnTo>
                  <a:lnTo>
                    <a:pt x="929004" y="2062695"/>
                  </a:lnTo>
                  <a:lnTo>
                    <a:pt x="982725" y="2066835"/>
                  </a:lnTo>
                  <a:lnTo>
                    <a:pt x="1037208" y="2068220"/>
                  </a:lnTo>
                  <a:lnTo>
                    <a:pt x="1037208" y="2068906"/>
                  </a:lnTo>
                  <a:lnTo>
                    <a:pt x="1091691" y="2067521"/>
                  </a:lnTo>
                  <a:lnTo>
                    <a:pt x="1145412" y="2063394"/>
                  </a:lnTo>
                  <a:lnTo>
                    <a:pt x="1199133" y="2055812"/>
                  </a:lnTo>
                  <a:lnTo>
                    <a:pt x="1252981" y="2046160"/>
                  </a:lnTo>
                  <a:lnTo>
                    <a:pt x="1305305" y="2033765"/>
                  </a:lnTo>
                  <a:lnTo>
                    <a:pt x="1357629" y="2017902"/>
                  </a:lnTo>
                  <a:lnTo>
                    <a:pt x="1408683" y="1999995"/>
                  </a:lnTo>
                  <a:lnTo>
                    <a:pt x="1458975" y="1979307"/>
                  </a:lnTo>
                  <a:lnTo>
                    <a:pt x="1507870" y="1955876"/>
                  </a:lnTo>
                  <a:lnTo>
                    <a:pt x="1555495" y="1929688"/>
                  </a:lnTo>
                  <a:lnTo>
                    <a:pt x="1601596" y="1901431"/>
                  </a:lnTo>
                  <a:lnTo>
                    <a:pt x="1646427" y="1870430"/>
                  </a:lnTo>
                  <a:lnTo>
                    <a:pt x="1689861" y="1837334"/>
                  </a:lnTo>
                  <a:lnTo>
                    <a:pt x="1730501" y="1802193"/>
                  </a:lnTo>
                  <a:lnTo>
                    <a:pt x="1753107" y="1781166"/>
                  </a:lnTo>
                  <a:lnTo>
                    <a:pt x="1753107" y="281908"/>
                  </a:lnTo>
                  <a:lnTo>
                    <a:pt x="1689861" y="225348"/>
                  </a:lnTo>
                  <a:lnTo>
                    <a:pt x="1647189" y="192277"/>
                  </a:lnTo>
                  <a:lnTo>
                    <a:pt x="1602358" y="161950"/>
                  </a:lnTo>
                  <a:lnTo>
                    <a:pt x="1556130" y="133692"/>
                  </a:lnTo>
                  <a:lnTo>
                    <a:pt x="1507870" y="107505"/>
                  </a:lnTo>
                  <a:lnTo>
                    <a:pt x="1458975" y="84073"/>
                  </a:lnTo>
                  <a:lnTo>
                    <a:pt x="1408683" y="63398"/>
                  </a:lnTo>
                  <a:lnTo>
                    <a:pt x="1357629" y="45478"/>
                  </a:lnTo>
                  <a:lnTo>
                    <a:pt x="1305940" y="29629"/>
                  </a:lnTo>
                  <a:lnTo>
                    <a:pt x="1252981" y="17221"/>
                  </a:lnTo>
                  <a:lnTo>
                    <a:pt x="1199133" y="7569"/>
                  </a:lnTo>
                  <a:lnTo>
                    <a:pt x="1145502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4890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0" y="1031697"/>
                  </a:moveTo>
                  <a:lnTo>
                    <a:pt x="1396" y="977252"/>
                  </a:lnTo>
                  <a:lnTo>
                    <a:pt x="5460" y="923493"/>
                  </a:lnTo>
                  <a:lnTo>
                    <a:pt x="13080" y="869734"/>
                  </a:lnTo>
                  <a:lnTo>
                    <a:pt x="22732" y="815974"/>
                  </a:lnTo>
                  <a:lnTo>
                    <a:pt x="35178" y="762914"/>
                  </a:lnTo>
                  <a:lnTo>
                    <a:pt x="51053" y="711225"/>
                  </a:lnTo>
                  <a:lnTo>
                    <a:pt x="68960" y="660222"/>
                  </a:lnTo>
                  <a:lnTo>
                    <a:pt x="89534" y="609917"/>
                  </a:lnTo>
                  <a:lnTo>
                    <a:pt x="113029" y="560984"/>
                  </a:lnTo>
                  <a:lnTo>
                    <a:pt x="139191" y="512737"/>
                  </a:lnTo>
                  <a:lnTo>
                    <a:pt x="167512" y="466572"/>
                  </a:lnTo>
                  <a:lnTo>
                    <a:pt x="197738" y="421766"/>
                  </a:lnTo>
                  <a:lnTo>
                    <a:pt x="230885" y="379044"/>
                  </a:lnTo>
                  <a:lnTo>
                    <a:pt x="266699" y="337692"/>
                  </a:lnTo>
                  <a:lnTo>
                    <a:pt x="303910" y="298411"/>
                  </a:lnTo>
                  <a:lnTo>
                    <a:pt x="343153" y="261188"/>
                  </a:lnTo>
                  <a:lnTo>
                    <a:pt x="384555" y="225348"/>
                  </a:lnTo>
                  <a:lnTo>
                    <a:pt x="427227" y="192277"/>
                  </a:lnTo>
                  <a:lnTo>
                    <a:pt x="472058" y="161950"/>
                  </a:lnTo>
                  <a:lnTo>
                    <a:pt x="518921" y="133692"/>
                  </a:lnTo>
                  <a:lnTo>
                    <a:pt x="566546" y="107505"/>
                  </a:lnTo>
                  <a:lnTo>
                    <a:pt x="615441" y="84073"/>
                  </a:lnTo>
                  <a:lnTo>
                    <a:pt x="665733" y="63398"/>
                  </a:lnTo>
                  <a:lnTo>
                    <a:pt x="716787" y="45478"/>
                  </a:lnTo>
                  <a:lnTo>
                    <a:pt x="768476" y="29629"/>
                  </a:lnTo>
                  <a:lnTo>
                    <a:pt x="821435" y="17221"/>
                  </a:lnTo>
                  <a:lnTo>
                    <a:pt x="875283" y="7569"/>
                  </a:lnTo>
                  <a:lnTo>
                    <a:pt x="928914" y="0"/>
                  </a:lnTo>
                </a:path>
                <a:path w="1753234" h="2069464">
                  <a:moveTo>
                    <a:pt x="1145502" y="0"/>
                  </a:moveTo>
                  <a:lnTo>
                    <a:pt x="1199133" y="7569"/>
                  </a:lnTo>
                  <a:lnTo>
                    <a:pt x="1252981" y="17221"/>
                  </a:lnTo>
                  <a:lnTo>
                    <a:pt x="1305940" y="29629"/>
                  </a:lnTo>
                  <a:lnTo>
                    <a:pt x="1357629" y="45478"/>
                  </a:lnTo>
                  <a:lnTo>
                    <a:pt x="1408683" y="63398"/>
                  </a:lnTo>
                  <a:lnTo>
                    <a:pt x="1458975" y="84073"/>
                  </a:lnTo>
                  <a:lnTo>
                    <a:pt x="1507870" y="107505"/>
                  </a:lnTo>
                  <a:lnTo>
                    <a:pt x="1556130" y="133692"/>
                  </a:lnTo>
                  <a:lnTo>
                    <a:pt x="1602358" y="161950"/>
                  </a:lnTo>
                  <a:lnTo>
                    <a:pt x="1647189" y="192277"/>
                  </a:lnTo>
                  <a:lnTo>
                    <a:pt x="1689861" y="225348"/>
                  </a:lnTo>
                  <a:lnTo>
                    <a:pt x="1731263" y="261188"/>
                  </a:lnTo>
                  <a:lnTo>
                    <a:pt x="1753107" y="281908"/>
                  </a:lnTo>
                </a:path>
                <a:path w="1753234" h="2069464">
                  <a:moveTo>
                    <a:pt x="1753107" y="1781166"/>
                  </a:moveTo>
                  <a:lnTo>
                    <a:pt x="1689861" y="1837334"/>
                  </a:lnTo>
                  <a:lnTo>
                    <a:pt x="1646427" y="1870430"/>
                  </a:lnTo>
                  <a:lnTo>
                    <a:pt x="1601596" y="1901431"/>
                  </a:lnTo>
                  <a:lnTo>
                    <a:pt x="1555495" y="1929688"/>
                  </a:lnTo>
                  <a:lnTo>
                    <a:pt x="1507870" y="1955876"/>
                  </a:lnTo>
                  <a:lnTo>
                    <a:pt x="1458975" y="1979307"/>
                  </a:lnTo>
                  <a:lnTo>
                    <a:pt x="1408683" y="1999995"/>
                  </a:lnTo>
                  <a:lnTo>
                    <a:pt x="1357629" y="2017902"/>
                  </a:lnTo>
                  <a:lnTo>
                    <a:pt x="1305305" y="2033765"/>
                  </a:lnTo>
                  <a:lnTo>
                    <a:pt x="1252981" y="2046160"/>
                  </a:lnTo>
                  <a:lnTo>
                    <a:pt x="1199133" y="2055812"/>
                  </a:lnTo>
                  <a:lnTo>
                    <a:pt x="1145412" y="2063394"/>
                  </a:lnTo>
                  <a:lnTo>
                    <a:pt x="1091691" y="2067521"/>
                  </a:lnTo>
                  <a:lnTo>
                    <a:pt x="1037208" y="2068906"/>
                  </a:lnTo>
                  <a:lnTo>
                    <a:pt x="1037208" y="2068220"/>
                  </a:lnTo>
                  <a:lnTo>
                    <a:pt x="982725" y="2066835"/>
                  </a:lnTo>
                  <a:lnTo>
                    <a:pt x="929004" y="2062695"/>
                  </a:lnTo>
                  <a:lnTo>
                    <a:pt x="875283" y="2055126"/>
                  </a:lnTo>
                  <a:lnTo>
                    <a:pt x="821435" y="2045474"/>
                  </a:lnTo>
                  <a:lnTo>
                    <a:pt x="769111" y="2033066"/>
                  </a:lnTo>
                  <a:lnTo>
                    <a:pt x="716787" y="2017217"/>
                  </a:lnTo>
                  <a:lnTo>
                    <a:pt x="665733" y="1999297"/>
                  </a:lnTo>
                  <a:lnTo>
                    <a:pt x="615441" y="1978621"/>
                  </a:lnTo>
                  <a:lnTo>
                    <a:pt x="566546" y="1955190"/>
                  </a:lnTo>
                  <a:lnTo>
                    <a:pt x="518921" y="1929688"/>
                  </a:lnTo>
                  <a:lnTo>
                    <a:pt x="472820" y="1900745"/>
                  </a:lnTo>
                  <a:lnTo>
                    <a:pt x="427989" y="1870430"/>
                  </a:lnTo>
                  <a:lnTo>
                    <a:pt x="384555" y="1837334"/>
                  </a:lnTo>
                  <a:lnTo>
                    <a:pt x="343153" y="1802193"/>
                  </a:lnTo>
                  <a:lnTo>
                    <a:pt x="303910" y="1764982"/>
                  </a:lnTo>
                  <a:lnTo>
                    <a:pt x="266699" y="1725002"/>
                  </a:lnTo>
                  <a:lnTo>
                    <a:pt x="231520" y="1684350"/>
                  </a:lnTo>
                  <a:lnTo>
                    <a:pt x="198500" y="1640928"/>
                  </a:lnTo>
                  <a:lnTo>
                    <a:pt x="167512" y="1596135"/>
                  </a:lnTo>
                  <a:lnTo>
                    <a:pt x="139191" y="1549958"/>
                  </a:lnTo>
                  <a:lnTo>
                    <a:pt x="113029" y="1502397"/>
                  </a:lnTo>
                  <a:lnTo>
                    <a:pt x="89534" y="1453464"/>
                  </a:lnTo>
                  <a:lnTo>
                    <a:pt x="68960" y="1403159"/>
                  </a:lnTo>
                  <a:lnTo>
                    <a:pt x="51053" y="1352156"/>
                  </a:lnTo>
                  <a:lnTo>
                    <a:pt x="35178" y="1299781"/>
                  </a:lnTo>
                  <a:lnTo>
                    <a:pt x="22732" y="1247406"/>
                  </a:lnTo>
                  <a:lnTo>
                    <a:pt x="13080" y="1193647"/>
                  </a:lnTo>
                  <a:lnTo>
                    <a:pt x="5460" y="1139888"/>
                  </a:lnTo>
                  <a:lnTo>
                    <a:pt x="1396" y="1086129"/>
                  </a:lnTo>
                  <a:lnTo>
                    <a:pt x="0" y="103169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534890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0" y="1031697"/>
                  </a:moveTo>
                  <a:lnTo>
                    <a:pt x="1396" y="977252"/>
                  </a:lnTo>
                  <a:lnTo>
                    <a:pt x="5460" y="923493"/>
                  </a:lnTo>
                  <a:lnTo>
                    <a:pt x="13080" y="869734"/>
                  </a:lnTo>
                  <a:lnTo>
                    <a:pt x="22732" y="815974"/>
                  </a:lnTo>
                  <a:lnTo>
                    <a:pt x="35178" y="762914"/>
                  </a:lnTo>
                  <a:lnTo>
                    <a:pt x="51053" y="711225"/>
                  </a:lnTo>
                  <a:lnTo>
                    <a:pt x="68960" y="660222"/>
                  </a:lnTo>
                  <a:lnTo>
                    <a:pt x="89534" y="609917"/>
                  </a:lnTo>
                  <a:lnTo>
                    <a:pt x="113029" y="560984"/>
                  </a:lnTo>
                  <a:lnTo>
                    <a:pt x="139191" y="512737"/>
                  </a:lnTo>
                  <a:lnTo>
                    <a:pt x="167512" y="466572"/>
                  </a:lnTo>
                  <a:lnTo>
                    <a:pt x="197738" y="421766"/>
                  </a:lnTo>
                  <a:lnTo>
                    <a:pt x="230885" y="379044"/>
                  </a:lnTo>
                  <a:lnTo>
                    <a:pt x="266699" y="337692"/>
                  </a:lnTo>
                  <a:lnTo>
                    <a:pt x="303910" y="298411"/>
                  </a:lnTo>
                  <a:lnTo>
                    <a:pt x="343153" y="261188"/>
                  </a:lnTo>
                  <a:lnTo>
                    <a:pt x="384555" y="225348"/>
                  </a:lnTo>
                  <a:lnTo>
                    <a:pt x="427227" y="192277"/>
                  </a:lnTo>
                  <a:lnTo>
                    <a:pt x="472058" y="161950"/>
                  </a:lnTo>
                  <a:lnTo>
                    <a:pt x="518921" y="133692"/>
                  </a:lnTo>
                  <a:lnTo>
                    <a:pt x="566546" y="107505"/>
                  </a:lnTo>
                  <a:lnTo>
                    <a:pt x="615441" y="84073"/>
                  </a:lnTo>
                  <a:lnTo>
                    <a:pt x="665733" y="63398"/>
                  </a:lnTo>
                  <a:lnTo>
                    <a:pt x="716787" y="45478"/>
                  </a:lnTo>
                  <a:lnTo>
                    <a:pt x="768476" y="29629"/>
                  </a:lnTo>
                  <a:lnTo>
                    <a:pt x="821435" y="17221"/>
                  </a:lnTo>
                  <a:lnTo>
                    <a:pt x="875283" y="7569"/>
                  </a:lnTo>
                  <a:lnTo>
                    <a:pt x="928914" y="0"/>
                  </a:lnTo>
                </a:path>
                <a:path w="1753234" h="2069464">
                  <a:moveTo>
                    <a:pt x="1145502" y="0"/>
                  </a:moveTo>
                  <a:lnTo>
                    <a:pt x="1199133" y="7569"/>
                  </a:lnTo>
                  <a:lnTo>
                    <a:pt x="1252981" y="17221"/>
                  </a:lnTo>
                  <a:lnTo>
                    <a:pt x="1305940" y="29629"/>
                  </a:lnTo>
                  <a:lnTo>
                    <a:pt x="1357629" y="45478"/>
                  </a:lnTo>
                  <a:lnTo>
                    <a:pt x="1408683" y="63398"/>
                  </a:lnTo>
                  <a:lnTo>
                    <a:pt x="1458975" y="84073"/>
                  </a:lnTo>
                  <a:lnTo>
                    <a:pt x="1507870" y="107505"/>
                  </a:lnTo>
                  <a:lnTo>
                    <a:pt x="1556130" y="133692"/>
                  </a:lnTo>
                  <a:lnTo>
                    <a:pt x="1602358" y="161950"/>
                  </a:lnTo>
                  <a:lnTo>
                    <a:pt x="1647189" y="192277"/>
                  </a:lnTo>
                  <a:lnTo>
                    <a:pt x="1689861" y="225348"/>
                  </a:lnTo>
                  <a:lnTo>
                    <a:pt x="1731263" y="261188"/>
                  </a:lnTo>
                  <a:lnTo>
                    <a:pt x="1753107" y="281908"/>
                  </a:lnTo>
                </a:path>
                <a:path w="1753234" h="2069464">
                  <a:moveTo>
                    <a:pt x="1753107" y="1781166"/>
                  </a:moveTo>
                  <a:lnTo>
                    <a:pt x="1689861" y="1837334"/>
                  </a:lnTo>
                  <a:lnTo>
                    <a:pt x="1646427" y="1870430"/>
                  </a:lnTo>
                  <a:lnTo>
                    <a:pt x="1601596" y="1901431"/>
                  </a:lnTo>
                  <a:lnTo>
                    <a:pt x="1555495" y="1929688"/>
                  </a:lnTo>
                  <a:lnTo>
                    <a:pt x="1507870" y="1955876"/>
                  </a:lnTo>
                  <a:lnTo>
                    <a:pt x="1458975" y="1979307"/>
                  </a:lnTo>
                  <a:lnTo>
                    <a:pt x="1408683" y="1999995"/>
                  </a:lnTo>
                  <a:lnTo>
                    <a:pt x="1357629" y="2017902"/>
                  </a:lnTo>
                  <a:lnTo>
                    <a:pt x="1305305" y="2033765"/>
                  </a:lnTo>
                  <a:lnTo>
                    <a:pt x="1252981" y="2046160"/>
                  </a:lnTo>
                  <a:lnTo>
                    <a:pt x="1199133" y="2055812"/>
                  </a:lnTo>
                  <a:lnTo>
                    <a:pt x="1145412" y="2063394"/>
                  </a:lnTo>
                  <a:lnTo>
                    <a:pt x="1091691" y="2067521"/>
                  </a:lnTo>
                  <a:lnTo>
                    <a:pt x="1037208" y="2068906"/>
                  </a:lnTo>
                  <a:lnTo>
                    <a:pt x="1037208" y="2068220"/>
                  </a:lnTo>
                  <a:lnTo>
                    <a:pt x="982725" y="2066835"/>
                  </a:lnTo>
                  <a:lnTo>
                    <a:pt x="929004" y="2062695"/>
                  </a:lnTo>
                  <a:lnTo>
                    <a:pt x="875283" y="2055126"/>
                  </a:lnTo>
                  <a:lnTo>
                    <a:pt x="821435" y="2045474"/>
                  </a:lnTo>
                  <a:lnTo>
                    <a:pt x="769111" y="2033066"/>
                  </a:lnTo>
                  <a:lnTo>
                    <a:pt x="716787" y="2017217"/>
                  </a:lnTo>
                  <a:lnTo>
                    <a:pt x="665733" y="1999297"/>
                  </a:lnTo>
                  <a:lnTo>
                    <a:pt x="615441" y="1978621"/>
                  </a:lnTo>
                  <a:lnTo>
                    <a:pt x="566546" y="1955190"/>
                  </a:lnTo>
                  <a:lnTo>
                    <a:pt x="518921" y="1929688"/>
                  </a:lnTo>
                  <a:lnTo>
                    <a:pt x="472820" y="1900745"/>
                  </a:lnTo>
                  <a:lnTo>
                    <a:pt x="427989" y="1870430"/>
                  </a:lnTo>
                  <a:lnTo>
                    <a:pt x="384555" y="1837334"/>
                  </a:lnTo>
                  <a:lnTo>
                    <a:pt x="343153" y="1802193"/>
                  </a:lnTo>
                  <a:lnTo>
                    <a:pt x="303910" y="1764982"/>
                  </a:lnTo>
                  <a:lnTo>
                    <a:pt x="266699" y="1725002"/>
                  </a:lnTo>
                  <a:lnTo>
                    <a:pt x="231520" y="1684350"/>
                  </a:lnTo>
                  <a:lnTo>
                    <a:pt x="198500" y="1640928"/>
                  </a:lnTo>
                  <a:lnTo>
                    <a:pt x="167512" y="1596135"/>
                  </a:lnTo>
                  <a:lnTo>
                    <a:pt x="139191" y="1549958"/>
                  </a:lnTo>
                  <a:lnTo>
                    <a:pt x="113029" y="1502397"/>
                  </a:lnTo>
                  <a:lnTo>
                    <a:pt x="89534" y="1453464"/>
                  </a:lnTo>
                  <a:lnTo>
                    <a:pt x="68960" y="1403159"/>
                  </a:lnTo>
                  <a:lnTo>
                    <a:pt x="51053" y="1352156"/>
                  </a:lnTo>
                  <a:lnTo>
                    <a:pt x="35178" y="1299781"/>
                  </a:lnTo>
                  <a:lnTo>
                    <a:pt x="22732" y="1247406"/>
                  </a:lnTo>
                  <a:lnTo>
                    <a:pt x="13080" y="1193647"/>
                  </a:lnTo>
                  <a:lnTo>
                    <a:pt x="5460" y="1139888"/>
                  </a:lnTo>
                  <a:lnTo>
                    <a:pt x="1396" y="1086129"/>
                  </a:lnTo>
                  <a:lnTo>
                    <a:pt x="0" y="1031697"/>
                  </a:lnTo>
                </a:path>
              </a:pathLst>
            </a:custGeom>
            <a:ln w="17918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38433" y="2276672"/>
            <a:ext cx="11500485" cy="91313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180"/>
              </a:spcBef>
            </a:pPr>
            <a:r>
              <a:rPr sz="1950" spc="-10" dirty="0">
                <a:solidFill>
                  <a:srgbClr val="262425"/>
                </a:solidFill>
                <a:latin typeface="Trebuchet MS"/>
                <a:cs typeface="Trebuchet MS"/>
              </a:rPr>
              <a:t>Eﬀective</a:t>
            </a:r>
            <a:r>
              <a:rPr sz="1950" spc="-1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b="1" dirty="0">
                <a:solidFill>
                  <a:srgbClr val="262425"/>
                </a:solidFill>
                <a:latin typeface="Trebuchet MS"/>
                <a:cs typeface="Trebuchet MS"/>
              </a:rPr>
              <a:t>implementation</a:t>
            </a:r>
            <a:r>
              <a:rPr sz="1950" b="1" spc="-2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262425"/>
                </a:solidFill>
                <a:latin typeface="Trebuchet MS"/>
                <a:cs typeface="Trebuchet MS"/>
              </a:rPr>
              <a:t>of</a:t>
            </a:r>
            <a:r>
              <a:rPr sz="1950" spc="-6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spc="125" dirty="0">
                <a:solidFill>
                  <a:srgbClr val="262425"/>
                </a:solidFill>
                <a:latin typeface="Trebuchet MS"/>
                <a:cs typeface="Trebuchet MS"/>
              </a:rPr>
              <a:t>R</a:t>
            </a:r>
            <a:r>
              <a:rPr sz="1950" spc="-2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spc="65" dirty="0">
                <a:solidFill>
                  <a:srgbClr val="262425"/>
                </a:solidFill>
                <a:latin typeface="Trebuchet MS"/>
                <a:cs typeface="Trebuchet MS"/>
              </a:rPr>
              <a:t>programming</a:t>
            </a:r>
            <a:r>
              <a:rPr sz="1950" spc="-2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spc="-40" dirty="0">
                <a:solidFill>
                  <a:srgbClr val="262425"/>
                </a:solidFill>
                <a:latin typeface="Trebuchet MS"/>
                <a:cs typeface="Trebuchet MS"/>
              </a:rPr>
              <a:t>for</a:t>
            </a:r>
            <a:r>
              <a:rPr sz="1950" spc="-7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262425"/>
                </a:solidFill>
                <a:latin typeface="Trebuchet MS"/>
                <a:cs typeface="Trebuchet MS"/>
              </a:rPr>
              <a:t>fraud</a:t>
            </a:r>
            <a:r>
              <a:rPr sz="1950" spc="-2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262425"/>
                </a:solidFill>
                <a:latin typeface="Trebuchet MS"/>
                <a:cs typeface="Trebuchet MS"/>
              </a:rPr>
              <a:t>detection</a:t>
            </a:r>
            <a:r>
              <a:rPr sz="1950" spc="-2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262425"/>
                </a:solidFill>
                <a:latin typeface="Trebuchet MS"/>
                <a:cs typeface="Trebuchet MS"/>
              </a:rPr>
              <a:t>requires</a:t>
            </a:r>
            <a:r>
              <a:rPr sz="1950" spc="-2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b="1" dirty="0">
                <a:solidFill>
                  <a:srgbClr val="262425"/>
                </a:solidFill>
                <a:latin typeface="Trebuchet MS"/>
                <a:cs typeface="Trebuchet MS"/>
              </a:rPr>
              <a:t>integration</a:t>
            </a:r>
            <a:r>
              <a:rPr sz="1950" b="1" spc="-7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262425"/>
                </a:solidFill>
                <a:latin typeface="Trebuchet MS"/>
                <a:cs typeface="Trebuchet MS"/>
              </a:rPr>
              <a:t>with</a:t>
            </a:r>
            <a:r>
              <a:rPr sz="1950" spc="-2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262425"/>
                </a:solidFill>
                <a:latin typeface="Trebuchet MS"/>
                <a:cs typeface="Trebuchet MS"/>
              </a:rPr>
              <a:t>existing </a:t>
            </a:r>
            <a:r>
              <a:rPr sz="1950" spc="80" dirty="0">
                <a:solidFill>
                  <a:srgbClr val="262425"/>
                </a:solidFill>
                <a:latin typeface="Trebuchet MS"/>
                <a:cs typeface="Trebuchet MS"/>
              </a:rPr>
              <a:t>systems</a:t>
            </a:r>
            <a:r>
              <a:rPr sz="1950" spc="1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spc="70" dirty="0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sz="1950" spc="2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b="1" dirty="0">
                <a:solidFill>
                  <a:srgbClr val="262425"/>
                </a:solidFill>
                <a:latin typeface="Trebuchet MS"/>
                <a:cs typeface="Trebuchet MS"/>
              </a:rPr>
              <a:t>training</a:t>
            </a:r>
            <a:r>
              <a:rPr sz="1950" b="1" spc="1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spc="-40" dirty="0">
                <a:solidFill>
                  <a:srgbClr val="262425"/>
                </a:solidFill>
                <a:latin typeface="Trebuchet MS"/>
                <a:cs typeface="Trebuchet MS"/>
              </a:rPr>
              <a:t>for</a:t>
            </a:r>
            <a:r>
              <a:rPr sz="1950" spc="-4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262425"/>
                </a:solidFill>
                <a:latin typeface="Trebuchet MS"/>
                <a:cs typeface="Trebuchet MS"/>
              </a:rPr>
              <a:t>personnel.</a:t>
            </a:r>
            <a:r>
              <a:rPr sz="1950" spc="1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262425"/>
                </a:solidFill>
                <a:latin typeface="Trebuchet MS"/>
                <a:cs typeface="Trebuchet MS"/>
              </a:rPr>
              <a:t>Strategic</a:t>
            </a:r>
            <a:r>
              <a:rPr sz="1950" spc="1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262425"/>
                </a:solidFill>
                <a:latin typeface="Trebuchet MS"/>
                <a:cs typeface="Trebuchet MS"/>
              </a:rPr>
              <a:t>planning</a:t>
            </a:r>
            <a:r>
              <a:rPr sz="1950" spc="1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262425"/>
                </a:solidFill>
                <a:latin typeface="Trebuchet MS"/>
                <a:cs typeface="Trebuchet MS"/>
              </a:rPr>
              <a:t>is</a:t>
            </a:r>
            <a:r>
              <a:rPr sz="1950" spc="1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262425"/>
                </a:solidFill>
                <a:latin typeface="Trebuchet MS"/>
                <a:cs typeface="Trebuchet MS"/>
              </a:rPr>
              <a:t>essential</a:t>
            </a:r>
            <a:r>
              <a:rPr sz="1950" spc="-5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spc="-40" dirty="0">
                <a:solidFill>
                  <a:srgbClr val="262425"/>
                </a:solidFill>
                <a:latin typeface="Trebuchet MS"/>
                <a:cs typeface="Trebuchet MS"/>
              </a:rPr>
              <a:t>for </a:t>
            </a:r>
            <a:r>
              <a:rPr sz="1950" b="1" spc="80" dirty="0">
                <a:solidFill>
                  <a:srgbClr val="262425"/>
                </a:solidFill>
                <a:latin typeface="Trebuchet MS"/>
                <a:cs typeface="Trebuchet MS"/>
              </a:rPr>
              <a:t>seamless</a:t>
            </a:r>
            <a:r>
              <a:rPr sz="1950" b="1" spc="-20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b="1" dirty="0">
                <a:solidFill>
                  <a:srgbClr val="262425"/>
                </a:solidFill>
                <a:latin typeface="Trebuchet MS"/>
                <a:cs typeface="Trebuchet MS"/>
              </a:rPr>
              <a:t>adoption</a:t>
            </a:r>
            <a:r>
              <a:rPr sz="1950" b="1" spc="1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262425"/>
                </a:solidFill>
                <a:latin typeface="Trebuchet MS"/>
                <a:cs typeface="Trebuchet MS"/>
              </a:rPr>
              <a:t>of</a:t>
            </a:r>
            <a:r>
              <a:rPr sz="1950" spc="-35" dirty="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sz="1950" spc="90" dirty="0">
                <a:solidFill>
                  <a:srgbClr val="262425"/>
                </a:solidFill>
                <a:latin typeface="Trebuchet MS"/>
                <a:cs typeface="Trebuchet MS"/>
              </a:rPr>
              <a:t>R-</a:t>
            </a:r>
            <a:r>
              <a:rPr sz="1950" spc="85" dirty="0">
                <a:solidFill>
                  <a:srgbClr val="262425"/>
                </a:solidFill>
                <a:latin typeface="Trebuchet MS"/>
                <a:cs typeface="Trebuchet MS"/>
              </a:rPr>
              <a:t>based </a:t>
            </a:r>
            <a:r>
              <a:rPr sz="1950" spc="-10" dirty="0">
                <a:solidFill>
                  <a:srgbClr val="262425"/>
                </a:solidFill>
                <a:latin typeface="Trebuchet MS"/>
                <a:cs typeface="Trebuchet MS"/>
              </a:rPr>
              <a:t>solutions.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95" dirty="0"/>
              <a:t>IMPLEMENTATION</a:t>
            </a:r>
            <a:r>
              <a:rPr spc="-120" dirty="0"/>
              <a:t> </a:t>
            </a:r>
            <a:r>
              <a:rPr spc="-565" dirty="0"/>
              <a:t>STRATEGIES</a:t>
            </a: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9359" y="5943623"/>
            <a:ext cx="18306719" cy="43433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6242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Custom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SIMATS CSA1657-Datamining and data warehousing </vt:lpstr>
      <vt:lpstr>PowerPoint Presentation</vt:lpstr>
      <vt:lpstr>INTRODUCTION</vt:lpstr>
      <vt:lpstr>CURRENT LANDSCAPE</vt:lpstr>
      <vt:lpstr>CHALLENGES IN FRAUD DETECTION</vt:lpstr>
      <vt:lpstr>R PROGRAMMING BENEFITS</vt:lpstr>
      <vt:lpstr>FUTURE INSIGHTS</vt:lpstr>
      <vt:lpstr>CASE STUDIES</vt:lpstr>
      <vt:lpstr>IMPLEMENTATION STRATEGIES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SIMATS CSA1657-Datamining and data warehousing </dc:title>
  <cp:lastModifiedBy>kattamuri yashwanth</cp:lastModifiedBy>
  <cp:revision>1</cp:revision>
  <dcterms:created xsi:type="dcterms:W3CDTF">2024-06-17T09:13:50Z</dcterms:created>
  <dcterms:modified xsi:type="dcterms:W3CDTF">2024-06-17T09:21:02Z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2024-06-17T00:00:00Z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2024-06-17T00:00:00Z</vt:filetime>
  </property>
  <property fmtid="{D5CDD505-2E9C-101B-9397-08002B2CF9AE}" pid="5" name="Producer">
    <vt:lpwstr>GPL Ghostscript 10.02.0</vt:lpwstr>
  </property>
</Properties>
</file>